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2CED8-988F-4BB9-8E02-857F4DC79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F7955-4A52-4D57-8296-1800A7E5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EF993-CA7F-410F-80D9-272A05F7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D9893-C751-43AC-A956-2C633E7E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3CAEB-231A-468A-9F7E-C8DB474D7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E3F6DB-6E45-45AC-A28B-63CC9B2B7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F5A66-ED91-4E51-A053-356996F09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7F4E4-9296-4AB3-934E-0316DF2B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B89F0-1564-4AC4-9368-5AB68D22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1C70-3871-480F-928A-B8AA5A50B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6ABD1-63B6-4880-81B8-D8D30044F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0020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业技术人员培训\n## 1.专业技术人员培训需求分析\n### 1.1行业需求与专业技术人员能力要求\n### 1.2企业需求与专业技术人员培训目标\n### 1.3个人需求与专业技术人员职业发展规划\n## 2.专业技术人员培训课程设计\n### 2.1培训课程体系构建与课程设置\n### 2.2培训教学方法与技术选择\n### 2.3培训教材与资源准备\n## 3.专业技术人员培训实施与组织\n### 3.1培训时间与地点安排\n### 3.2培训师资与培训师选拔\n### 3.3培训过程管理与质量控制\n## 4.专业技术人员培训效果评估\n### 4.1培训效果评估方法与工具选择\n### 4.2培训效果数据分析与报告撰写\n### 4.3培训效果持续改进与优化建议\n## 5.专业技术人员培训案例分享\n### 5.1成功培训案例分析与借鉴\n### 5.2培训问题与解决方案探讨\n### 5.3未来专业技术人员培训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专业技术人员培训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专业技术人员培训需求分析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分析行业发展趋势和技术变革</a:t>
                </a:r>
                <a:endParaRPr/>
              </a:p>
            </p:txBody>
          </p:sp>
          <p:sp>
            <p:nvSpPr>
              <p:cNvPr id="1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</p:grpSp>
        <p:grpSp>
          <p:nvGrpSpPr>
            <p:cNvPr id="1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确定专业技术人员能力要求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岗位职责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行业资质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预测专业技术人员培训需求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就业形势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发展目标</a:t>
                </a:r>
                <a:endParaRPr/>
              </a:p>
            </p:txBody>
          </p:sp>
        </p:grpSp>
      </p:grpSp>
      <p:pic>
        <p:nvPicPr>
          <p:cNvPr id="1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行业需求与专业技术人员能力要求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7" name="组合 18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分析企业发展战略和人才需求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企业规模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培训目标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确定专业技术人员培训目标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pic>
            <p:nvPicPr>
              <p:cNvPr id="1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组合 19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评估专业技术人员培训效果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改进建议</a:t>
                </a:r>
                <a:endParaRPr/>
              </a:p>
            </p:txBody>
          </p:sp>
          <p:pic>
            <p:nvPicPr>
              <p:cNvPr id="2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企业需求与专业技术人员培训目标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职业优势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发展规划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分析个人职业兴趣和发展潜力</a:t>
                </a:r>
                <a:endParaRPr/>
              </a:p>
            </p:txBody>
          </p:sp>
        </p:grpSp>
        <p:grpSp>
          <p:nvGrpSpPr>
            <p:cNvPr id="21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技能差距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知识空白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学习目标</a:t>
                </a:r>
                <a:endParaRPr/>
              </a:p>
            </p:txBody>
          </p:sp>
          <p:sp>
            <p:nvSpPr>
              <p:cNvPr id="21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确定专业技术人员培训需求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他人评估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改进建议</a:t>
                </a:r>
                <a:endParaRPr/>
              </a:p>
            </p:txBody>
          </p:sp>
          <p:sp>
            <p:nvSpPr>
              <p:cNvPr id="21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评估专业技术人员培训效果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个人需求与专业技术人员职业发展规划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专业技术人员培训课程设计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设计培训课程体系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教学大纲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教学计划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设置培训课程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学员满意度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优化培训课程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培训课程体系构建与课程设置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选择培训教学方法</a:t>
                </a:r>
                <a:endParaRPr/>
              </a:p>
            </p:txBody>
          </p:sp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学员特点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教学方法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适合场景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实际效果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的教学方法</a:t>
                </a:r>
                <a:endParaRPr/>
              </a:p>
            </p:txBody>
          </p:sp>
        </p:grpSp>
        <p:grpSp>
          <p:nvGrpSpPr>
            <p:cNvPr id="24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应用培训技术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培训需求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技术应用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适合需求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实际效果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的培训技术</a:t>
                </a:r>
                <a:endParaRPr/>
              </a:p>
            </p:txBody>
          </p:sp>
        </p:grpSp>
        <p:grpSp>
          <p:nvGrpSpPr>
            <p:cNvPr id="25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评估培训方法与技术效果</a:t>
                </a:r>
                <a:endParaRPr/>
              </a:p>
            </p:txBody>
          </p:sp>
          <p:sp>
            <p:nvSpPr>
              <p:cNvPr id="2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评估指标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评估反馈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改进建议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培训教学方法与技术选择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7" name="组合 25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准备培训教材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学员需求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教材大纲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endParaRPr/>
              </a:p>
            </p:txBody>
          </p:sp>
          <p:sp>
            <p:nvSpPr>
              <p:cNvPr id="26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提供培训资源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资源来源</a:t>
                </a:r>
                <a:endParaRPr/>
              </a:p>
            </p:txBody>
          </p:sp>
          <p:sp>
            <p:nvSpPr>
              <p:cNvPr id="26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优化培训教材与资源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学员满意度</a:t>
                </a:r>
                <a:endParaRPr/>
              </a:p>
            </p:txBody>
          </p:sp>
          <p:sp>
            <p:nvSpPr>
              <p:cNvPr id="26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培训教材与资源准备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专业技术人员培训实施与组织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确定培训时间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培训周期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培训时间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选择培训地点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培训设施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优化培训时间与地点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学员满意度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培训时间与地点安排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https://d.book118.com/865200020314011120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专业技术人员培训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2024-09-23T13:43:25.430</cp:lastPrinted>
  <dcterms:created xsi:type="dcterms:W3CDTF">2024-09-23T05:43:25Z</dcterms:created>
  <dcterms:modified xsi:type="dcterms:W3CDTF">2024-09-23T05:43:27Z</dcterms:modified>
</cp:coreProperties>
</file>