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078508-635D-4F22-93F5-B030A9BFBA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702CD4-97F4-4014-AE75-BFE31311CC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76CAF3-40FA-4486-9057-C3A5187009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42DEA1-F394-4E2C-8124-35372C959E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8F61B2-9A01-4425-85E9-3B29C66C94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66AE81-7C31-4123-80D9-8BEF4A8BA9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B7181B-27CB-46E4-86B0-DA8FA8EAA4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2D4A7C-69EB-49DF-8DF9-1ED475E85C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C48AAE-703C-408A-B117-8AC9697DFF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E2B2BD-112F-437C-B75F-080E98B60A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40BD17-3863-4A17-B432-19485C55B6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5200033312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护理科普大赛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lt1">
                  <a:lumMod val="65000"/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护理科普大赛介绍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护理科普知识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护理科普技能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护理科普实践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护理科普大赛总结与展望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护理科普大赛介绍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147" b="614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1882" b="1188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赛事背景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护理科普大赛起源于XXX年，由XXX协会发起，旨在提高公众对护理科学的认知和理解，促进护理科学的普及和发展。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随着社会的发展和人们对健康需求的提高，护理科学的重要性逐渐受到关注，而护理科普大赛正是为了满足这一需求而诞生的。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赛事的背景还包括当前护理科学普及率较低的现状，以及提高护理人员专业素养和公众认知的迫切需要。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提升护理人员的专业素养和技能水平，推动护理行业的持续发展。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加强护理人员与公众的互动和沟通，增进彼此的了解和信任。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提高公众对护理科学的认知和理解，增强护理意识，促进健康素养的提升。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赛事目的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有助于推动护理科学的普及和发展，提高其在社会中的地位和影响力。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有利于提升公众对护理行业的认知和尊重，增强护理人员的职业荣誉感和归属感。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9076" b="9076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8876" b="8876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有助于促进护理人员与公众的互动和沟通，增进彼此的理解和信任，为构建和谐社会做出贡献。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260" b="7260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赛事意义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护理科普知识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基础护理是护理工作的重要组成部分，包括患者的生活照顾、病情观察、治疗和康复等。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基础护理概念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基础护理的重要性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583" r="175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基础护理技能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基础护理能够为患者提供全面、专业的护理服务，有助于患者的康复和减少并发症的发生。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基础护理技能包括病情观察、生活照顾、心理护理、康复指导等，需要不断学习和实践。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基础护理知识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针对常见疾病如高血压、糖尿病、冠心病等，提供专业的护理知识和技能，帮助患者更好地管理病情。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常见疾病护理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介绍预防和控制疾病的方法和技巧，提高公众对健康的认识和自我保健能力。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疾病预防与控制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针对疾病康复期的患者，提供专业的康复护理知识和技能，帮助患者尽快恢复健康。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疾病康复护理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疾病护理知识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急救技能培训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介绍常用的急救技能如心肺复苏、止血、包扎等，让公众掌握基本的急救方法。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急救意识培养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培养公众的急救意识，提高自救和互救能力。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急救设备的使用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介绍常用急救设备如自动体外除颤器（AED）的使用方法和注意事项，提高公众在紧急情况下的应对能力。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急救护理知识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护理科普技能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https://d.book118.com/865200033312011044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2024-09-07T09:39:15.375</cp:lastPrinted>
  <dcterms:created xsi:type="dcterms:W3CDTF">2024-09-07T01:39:15Z</dcterms:created>
  <dcterms:modified xsi:type="dcterms:W3CDTF">2024-09-07T01:39:17Z</dcterms:modified>
</cp:coreProperties>
</file>