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9144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73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7F07C-7E4F-43C5-9CEF-C19FA6EF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95247-E1C6-4E6D-AA60-9A47B0720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13099-FC21-469A-92F4-B66CC388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5E3D9-56D8-44F2-8DB7-723ECE7FF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FCBFA-423D-4653-9B1D-3AC7553BA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A5ACC-5245-456A-9836-3F418B00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5F46B-D8B7-4ABD-8DB2-1F06F5CD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AB454-02A0-4C5F-AE32-7E04E8A8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38770-C414-49F8-B205-E5A8D5B8E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31B2A-AB55-4E44-B4CF-0E4E5B66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A0584-5AC5-4BAD-9FF5-79D437D6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857248" y="0"/>
            <a:ext cx="8286751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6374130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6531769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6689884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6847522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7005637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7163276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6374130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6531769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6689884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6847522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7005637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7163276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6374130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6531769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6689884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6847522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7005637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7163276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6374130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6531769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6689884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6847522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7005637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7163276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6374130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6531769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6689884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6847522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7005637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7163276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6377464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6535102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6693217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6850856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7008971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7166610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6377464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6535102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6693217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6850856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7008971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7166610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134427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134427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134427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134427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996315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996315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996315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996315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858678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858678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858678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858678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720566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720566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720566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720566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582930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582930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582930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582930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1816893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1816893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1816893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1816893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1678781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1678781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1678781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1678781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1541145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1541145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1541145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1541145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403032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403032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403032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403032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265396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265396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265396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265396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2954154" y="1225475"/>
            <a:ext cx="6189847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947737" y="1411605"/>
            <a:ext cx="5497354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965834" y="3358515"/>
            <a:ext cx="4968712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200" err="1">
                <a:sym typeface="+mn-ea"/>
              </a:rPr>
              <a:t>单击此处编辑母版副标题样式</a:t>
            </a:r>
            <a:endParaRPr sz="1200"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996315" y="4029075"/>
            <a:ext cx="180213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350">
                <a:sym typeface="+mn-ea"/>
              </a:rPr>
              <a:t>单击此处编辑文本</a:t>
            </a:r>
            <a:endParaRPr sz="1350"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459000" y="6314400"/>
            <a:ext cx="2025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3087000" y="6314400"/>
            <a:ext cx="297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6658200" y="6314400"/>
            <a:ext cx="2025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7545424" y="5319648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algn="l">
              <a:buClrTx/>
              <a:buSzTx/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algn="l">
              <a:buClrTx/>
              <a:buSzTx/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algn="l">
              <a:buClrTx/>
              <a:buSzTx/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algn="l">
              <a:buClrTx/>
              <a:buSzTx/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456300" y="459860"/>
            <a:ext cx="82269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5244354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4599385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2596515" y="11176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2596515" y="32194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2596515" y="53276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2596515" y="74358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2458878" y="11176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2458878" y="32194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2458878" y="53276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2458878" y="74358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2320766" y="11176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2320766" y="32194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2320766" y="53276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2320766" y="74358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183130" y="11176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183130" y="32194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183130" y="53276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183130" y="74358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045493" y="11176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045493" y="32194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045493" y="53276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045493" y="74358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3278981" y="11620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3278981" y="32702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3278981" y="53721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3278981" y="74803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3141345" y="11620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3141345" y="32702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3141345" y="53721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3141345" y="74803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3003232" y="11620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3003232" y="32702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3003232" y="53721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3003232" y="74803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2865596" y="11620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2865596" y="32702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2865596" y="53721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2865596" y="74803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2727483" y="11620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2727483" y="32702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2727483" y="53721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2727483" y="74803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3530917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sz="4050" err="1">
                <a:sym typeface="+mn-ea"/>
              </a:rPr>
              <a:t>编辑副标题</a:t>
            </a:r>
            <a:endParaRPr sz="4050"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435768" y="1445895"/>
            <a:ext cx="3095148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6000">
                <a:sym typeface="+mn-ea"/>
              </a:rPr>
              <a:t>标题</a:t>
            </a:r>
            <a:endParaRPr sz="6000"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9133912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554690" y="2005868"/>
            <a:ext cx="1175202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2954154" y="1225475"/>
            <a:ext cx="6189847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6374130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6531769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6689884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6847522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7005637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7163276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6374130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6531769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6689884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6847522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7005637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7163276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6374130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6531769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6689884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6847522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7005637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7163276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6374130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6531769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6689884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6847522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7005637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7163276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6374130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6531769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6689884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6847522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7005637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7163276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6377464" y="-4000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6535102" y="-4000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6693217" y="-4000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6850856" y="-4000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7008971" y="-4000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7166610" y="-4000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6377464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6535102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6693217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6850856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7008971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7166610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134427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134427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134427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134427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996315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996315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996315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996315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858678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858678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858678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858678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720566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720566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720566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720566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582930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582930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582930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582930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1816893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1816893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1816893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1816893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1678781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1678781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1678781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1678781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1541145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1541145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1541145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1541145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403032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403032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403032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403032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265396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265396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265396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265396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468153" y="2734945"/>
            <a:ext cx="554355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640556" y="1958975"/>
            <a:ext cx="958215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sz="1200" err="1">
                <a:sym typeface="+mn-ea"/>
              </a:rPr>
              <a:t>编辑文本</a:t>
            </a:r>
            <a:endParaRPr sz="1200"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algn="l">
              <a:buClrTx/>
              <a:buSzTx/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algn="l">
              <a:buClrTx/>
              <a:buSzTx/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algn="l">
              <a:buClrTx/>
              <a:buSzTx/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algn="l">
              <a:buClrTx/>
              <a:buSzTx/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456300" y="442348"/>
            <a:ext cx="82269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algn="l">
              <a:buClrTx/>
              <a:buSzTx/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algn="l">
              <a:buClrTx/>
              <a:buSzTx/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algn="l">
              <a:buClrTx/>
              <a:buSzTx/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algn="l">
              <a:buClrTx/>
              <a:buSzTx/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4676400" y="1419070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algn="l">
              <a:buClrTx/>
              <a:buSzTx/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algn="l">
              <a:buClrTx/>
              <a:buSzTx/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algn="l">
              <a:buClrTx/>
              <a:buSzTx/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algn="l">
              <a:buClrTx/>
              <a:buSzTx/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456300" y="1429865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456300" y="459860"/>
            <a:ext cx="82269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459000" y="6314400"/>
            <a:ext cx="2025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3087000" y="6314400"/>
            <a:ext cx="297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6658200" y="6314400"/>
            <a:ext cx="2025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456300" y="459860"/>
            <a:ext cx="82269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 algn="l">
              <a:buClrTx/>
              <a:buSzTx/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 algn="l">
              <a:buClrTx/>
              <a:buSzTx/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 algn="l">
              <a:buClrTx/>
              <a:buSzTx/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 algn="l">
              <a:buClrTx/>
              <a:buSzTx/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456300" y="1237350"/>
            <a:ext cx="82269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456300" y="458590"/>
            <a:ext cx="82269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857248" y="0"/>
            <a:ext cx="8286751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2954154" y="1225475"/>
            <a:ext cx="6189847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6374130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6531769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6689884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6847522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7005637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7163276" y="31813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6374130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6531769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6689884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6847522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7005637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7163276" y="50228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6374130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6531769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6689884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6847522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7005637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7163276" y="68580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6374130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6531769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6689884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6847522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7005637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7163276" y="86995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6374130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6531769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6689884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6847522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7005637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7163276" y="1053465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6377464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6535102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6693217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6850856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7008971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7166610" y="0"/>
            <a:ext cx="67627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6377464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6535102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6693217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6850856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7008971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7166610" y="143510"/>
            <a:ext cx="67627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134427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134427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134427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134427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996315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996315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996315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996315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858678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858678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858678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858678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720566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720566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720566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720566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582930" y="607187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582930" y="628205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582930" y="649287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582930" y="670369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1816893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1816893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1816893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1816893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1678781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1678781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1678781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1678781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1541145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1541145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1541145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1541145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403032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403032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403032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403032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265396" y="607631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265396" y="6287135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265396" y="649732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265396" y="6708140"/>
            <a:ext cx="67627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392555" y="1411605"/>
            <a:ext cx="4140041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478280" y="3584575"/>
            <a:ext cx="1801653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350">
                <a:sym typeface="+mn-ea"/>
              </a:rPr>
              <a:t>单击此处编辑文本</a:t>
            </a:r>
            <a:endParaRPr sz="1350"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459000" y="6314400"/>
            <a:ext cx="2025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3087000" y="6314400"/>
            <a:ext cx="297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6658200" y="6314400"/>
            <a:ext cx="2025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7545424" y="5336500"/>
            <a:ext cx="1598576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330776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274921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274921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274921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274921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136808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136808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136808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136808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999172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999172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999172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999172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861060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861060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861060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861060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723423" y="606742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723423" y="627761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723423" y="648843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723423" y="669925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1957387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1957387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1957387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1957387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1819275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1819275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1819275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1819275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1681638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1681638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1681638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1681638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1543526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1543526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1543526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1543526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405890" y="607187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405890" y="6282690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405890" y="649287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405890" y="6703695"/>
            <a:ext cx="67627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459000" y="6314400"/>
            <a:ext cx="2025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3087000" y="6314400"/>
            <a:ext cx="297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6658200" y="6314400"/>
            <a:ext cx="2025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628650" y="504856"/>
            <a:ext cx="78867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628650" y="1303547"/>
            <a:ext cx="78867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buClrTx/>
              <a:buSzTx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buClrTx/>
              <a:buSzTx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buClrTx/>
              <a:buSzTx/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28" r:id="rId2"/>
    <p:sldLayoutId id="2147486029" r:id="rId3"/>
    <p:sldLayoutId id="2147486030" r:id="rId4"/>
    <p:sldLayoutId id="2147486031" r:id="rId5"/>
    <p:sldLayoutId id="2147486032" r:id="rId6"/>
    <p:sldLayoutId id="2147486033" r:id="rId7"/>
    <p:sldLayoutId id="2147486034" r:id="rId8"/>
    <p:sldLayoutId id="2147486035" r:id="rId9"/>
    <p:sldLayoutId id="2147486036" r:id="rId10"/>
    <p:sldLayoutId id="21474860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01232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新媒体电商领域如何建立行业影响力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5341620" y="1378267"/>
            <a:ext cx="3156585" cy="6672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18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4484846" y="1220152"/>
            <a:ext cx="636746" cy="637222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4554379" y="1289685"/>
            <a:ext cx="497681" cy="49815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4495324" y="1386294"/>
            <a:ext cx="620077" cy="346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625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625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5645467" y="2134076"/>
            <a:ext cx="3156585" cy="71485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了解新媒体电商行业</a:t>
            </a:r>
            <a:endParaRPr lang="zh-CN" altLang="en-US" sz="18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4788694" y="1975961"/>
            <a:ext cx="636746" cy="637222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4858226" y="2045493"/>
            <a:ext cx="497681" cy="49815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4799171" y="2142103"/>
            <a:ext cx="620077" cy="346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625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625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5752147" y="2889885"/>
            <a:ext cx="3156585" cy="71485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建立个人品牌</a:t>
            </a:r>
            <a:endParaRPr lang="zh-CN" altLang="en-US" sz="18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4895374" y="2731770"/>
            <a:ext cx="636746" cy="637222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4964906" y="2801302"/>
            <a:ext cx="497681" cy="49815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4905851" y="2897912"/>
            <a:ext cx="620077" cy="346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625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625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5752147" y="3645693"/>
            <a:ext cx="3156585" cy="6186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提升专业素养</a:t>
            </a:r>
            <a:endParaRPr lang="zh-CN" altLang="en-US" sz="18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4895374" y="3487578"/>
            <a:ext cx="636746" cy="637222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4964906" y="3557111"/>
            <a:ext cx="497681" cy="49815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4905851" y="3653721"/>
            <a:ext cx="620077" cy="346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625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625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5645467" y="4401502"/>
            <a:ext cx="3156585" cy="6672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建立社交媒体影响力</a:t>
            </a:r>
            <a:endParaRPr lang="zh-CN" altLang="en-US" sz="18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4788694" y="4243387"/>
            <a:ext cx="636746" cy="637222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4858226" y="4312920"/>
            <a:ext cx="497681" cy="49815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4799171" y="4409530"/>
            <a:ext cx="620077" cy="346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625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625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5341620" y="5157311"/>
            <a:ext cx="3156585" cy="8691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建立合作网络</a:t>
            </a:r>
            <a:endParaRPr lang="zh-CN" altLang="en-US" sz="18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4484846" y="4999196"/>
            <a:ext cx="636746" cy="637222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4554379" y="5068729"/>
            <a:ext cx="497681" cy="49815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4495324" y="5165338"/>
            <a:ext cx="620077" cy="346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7619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625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625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了解新媒体电商行业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https://d.book118.com/865200123241011040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新媒体电商领域如何建立行业影响力</vt:lpstr>
      <vt:lpstr>目录</vt:lpstr>
      <vt:lpstr>单击添加章节标题</vt:lpstr>
      <vt:lpstr>了解新媒体电商行业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2024-08-31T22:54:39.566</cp:lastPrinted>
  <dcterms:created xsi:type="dcterms:W3CDTF">2024-08-31T14:54:39Z</dcterms:created>
  <dcterms:modified xsi:type="dcterms:W3CDTF">2024-08-31T14:54:42Z</dcterms:modified>
</cp:coreProperties>
</file>