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CAAED-6DFB-4A69-9D31-D8FA14351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83165-C462-479A-9497-4A9EE3C11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33117-BBCB-421D-8712-2EB42F172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9FFAE-007E-491F-B46E-F1B3FC6AB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53B3D-2A2E-4356-9286-A20F410B1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B92261-7807-4586-8F26-C052BEB34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1A140D-FAC4-485F-AD9F-C44B910A7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5D5F4-2EC7-466E-8C0A-3C725D863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7ED40-82C5-4CE3-ABDF-2F7753DFB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C0C52-3ED7-4ECE-9345-C552E98E0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8ADDA-F402-473B-96BD-C8BC244D2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00202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幼儿园预防暴雨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暴雨的危害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暴雨的预防措施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暴雨中的应对措施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暴雨后的恢复工作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暴雨的危害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2" r="1737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270" r="10270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724" r="8724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489" r="848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暴雨天气可能导致幼儿外出时遭遇危险，如溺水、触电等。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暴雨天气可能引起幼儿情绪紧张、焦虑，影响其心理健康。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幼儿安全意识薄弱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对幼儿的影响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暴雨可能导致幼儿园户外玩具、游乐设施等受损，影响正常使用。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暴雨可能造成幼儿园房屋漏水、地基下沉等安全隐患。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对幼儿园设施的影响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房屋漏水、地基下沉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室外活动设施受损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交通拥堵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暴雨天气可能导致道路拥堵，影响家长接送孩子的时间和效率。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暴雨可能导致路面湿滑、能见度降低等安全隐患，增加家长和孩子出行的风险。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对家长接送孩子的影响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暴雨的预防措施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501" r="145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一旦收到气象部门发布的暴雨预警信息，立即通知家长，提醒他们注意天气变化，做好防范措施。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及时发布预警信息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在暴雨天气下，提醒家长尽量选择安全可靠的交通方式接送孩子，避免出现安全事故。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提醒家长接送孩子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提前通知家长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针对暴雨天气，制定详细的应急预案，明确各岗位人员的工作职责和应对措施。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定期进行演练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定期组织全园师生进行应急演练，提高师生在暴雨天气下的应急反应能力和自我保护意识。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提前储备必要的应急物资，如沙袋、防水布、排水泵等，以备不时之需。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储备应急物资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建立应急物资管理制度，明确物资的保管、使用和补充流程，确保物资的有效利用和管理。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建立应急物资管理制度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准备必要的应急物资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检查排水系统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定期检查幼儿园排水系统的运行情况，确保排水畅通，防止积水倒灌。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维护建筑结构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对幼儿园的建筑结构进行定期检查和维护，确保其坚固安全，防止因暴雨造成的建筑损坏。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清理户外活动设施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在暴雨天气来临前，及时清理户外活动设施上的杂物和悬挂物，防止被风吹落造成危险。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确保幼儿园设施的安全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暴雨中的应对措施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https://d.book118.com/865200202214011042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2024-09-03T21:53:11.102</cp:lastPrinted>
  <dcterms:created xsi:type="dcterms:W3CDTF">2024-09-03T13:53:11Z</dcterms:created>
  <dcterms:modified xsi:type="dcterms:W3CDTF">2024-09-03T13:53:12Z</dcterms:modified>
</cp:coreProperties>
</file>