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A5E2E-9F9A-4FB6-BAD3-7AA1E1893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B8CC6-8941-44A2-94AF-D0124C5F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86150-D413-4EEA-81FC-A9811B3E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08152-5746-4ADC-A812-AD6379DA6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DC5A1-6A64-47FD-AEBE-DDA67A8FD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BD34C-3458-4B51-8E3B-94E82027E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CA136-A771-4A1C-94D7-32DCEC3E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853C4-006E-49A1-8EF0-531ECF86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CF7C0-86F1-40F0-B8B5-A428FE39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C91B6-D6D9-4B87-9083-8DB34A73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56C74-419B-44EC-AEDE-9B7962FE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02420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春季妇科病预防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春季妇科病的早期发现与治疗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春季妇科病预防的宣传与教育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预防春季妇科病的未来展望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春季妇科病概述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春季是妇科病高发的季节，与气温变化、湿度增加以及微生物繁殖有关。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季节性高发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春季妇科病的症状多样，包括阴道分泌物异常、外阴瘙痒、下腹疼痛等。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症状多样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春季妇科病可通过性接触、间接接触和母婴传播等多种途径传播。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春季妇科病的特点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由于阴道内菌群失调，导致病原菌入侵引起的炎症。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宫颈受到感染引发的炎症，常与阴道炎同时发生。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盆腔器官受到感染引发的炎症，常导致下腹疼痛和不适。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春季妇科病的常见类型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春季妇科病可能导致阴道瘙痒、异味等症状，影响患者的生活质量。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部分春季妇科病可能引发不孕不育、宫外孕等严重后果，危害患者的健康。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春季妇科病可能通过性接触传播给伴侣或家人，增加疾病传播的风险。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春季妇科病的影响与危害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春季妇科病的预防措施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勤换内衣裤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每天更换内衣裤，保持私处干爽清洁，避免细菌滋生。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清洗外阴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每天用温水清洗外阴，不要使用刺激性强的清洁剂。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避免盆浴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尽量避免盆浴，选择淋浴方式洗澡。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每年至少进行一次妇科检查，及早发现潜在的妇科疾病。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留意自己是否有异常症状，如阴道分泌物增多、瘙痒、疼痛等，及时就医。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定期进行妇科检查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多摄入富含维生素和矿物质的食物，如新鲜蔬菜、水果、全谷类等。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保持适量的运动，增强身体免疫力，有助于预防妇科疾病。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避免不洁性行为，采取安全措施，降低性传播疾病的风险。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吸烟会增加妇科疾病的风险，应尽量避免吸烟或戒烟。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避免不良生活习惯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不吸烟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控制性行为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春季妇科病的早期发现与治疗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https://d.book118.com/865200242013011111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2024-09-16T17:23:19.544</cp:lastPrinted>
  <dcterms:created xsi:type="dcterms:W3CDTF">2024-09-16T09:23:19Z</dcterms:created>
  <dcterms:modified xsi:type="dcterms:W3CDTF">2024-09-16T09:23:21Z</dcterms:modified>
</cp:coreProperties>
</file>