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2F807-0886-439F-A52F-0A418A4B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9D746-E81B-4DB4-8EF4-269A1A772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58897-D530-4BDE-8C5C-508685A4C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01FEB-6DFE-4E74-9D89-CE8C77FF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1D674-A905-48B7-91D7-76162E446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9401B3-FBF6-45B5-8870-B476D3E0F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CAB822-3BCF-40F7-8750-94EA56E78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B91E5-654E-45DE-BBEB-4E39D9C1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569E1-5440-4446-987F-203E1A12A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30B99-9955-435F-9587-B2245F18A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C5409-B152-4331-A248-1BF4F7C95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03041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通信公司财务半年的工作总结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11" r="1781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我们是一家专注于通信领域的公司，致力于提供高质量的通信解决方案和服务。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公司的业务主要包括通信设备销售、通信网络建设和维护、以及通信软件研发等。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公司背景与业务构成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公司的主营业务是通信设备销售和网络建设维护，占据公司总营收的80%以上。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我们的目标市场主要是企业客户，包括电信运营商、政府机构、大型企业等，为他们提供定制化的通信解决方案。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主营业务及市场定位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主营业务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通信设备销售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在半年内，公司成功中标多个重要项目，通信设备销售额实现了稳步增长。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通信网络建设和维护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我们成功完成了多个大型通信网络的建设和维护项目，得到了客户的高度认可。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通信软件研发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公司的研发团队在半年内取得了重要突破，成功推出了一款具有自主知识产权的通信软件，进一步提升了公司的核心竞争力。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半年内业务发展情况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上半年，公司实现总营收XX亿元，较去年同期增长XX%。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总营收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营收增长原因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未来趋势预测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主要得益于公司不断拓展业务领域，提高服务质量，以及有效的市场营销策略。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随着5G、云计算等新技术的发展和应用，公司有望继续保持营收增长的势头。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总营收及增长情况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截至上半年末，公司总资产达到XX亿元，较年初增长XX%。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总资产规模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流动资产占比XX%，非流动资产占比XX%，资产结构保持稳健。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资产结构变化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公司的固定资产、无形资产等长期资产保持稳定增长，为公司的长期发展提供了有力支撑。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重点资产分析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总资产规模及结构变化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上半年，公司经营现金流入为XX亿元，主要来源于销售商品、提供劳务收到的现金。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经营现金流入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同期，公司经营现金流出为XX亿元，主要用于购买商品、接受劳务支付的现金以及支付职工薪酬等。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经营现金流出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实现经营现金流净额XX亿元，表明公司具有较强的盈利能力和良好的现金流动性。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现金流净额及意义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经营现金流状况分析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" b="1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88" b="14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合并净利润水平评估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合并净利润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上半年，公司实现合并净利润XX亿元，较去年同期增长XX%。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利润构成分析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营业利润占比XX%，投资收益占比XX%，营业外收支净额占比XX%，利润构成合理。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盈利水平评价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公司的盈利水平稳步提升，展现出良好的盈利能力和经营成果。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https://d.book118.com/865203041044011042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2024-09-03T07:01:44.037</cp:lastPrinted>
  <dcterms:created xsi:type="dcterms:W3CDTF">2024-09-02T23:01:44Z</dcterms:created>
  <dcterms:modified xsi:type="dcterms:W3CDTF">2024-09-02T23:01:46Z</dcterms:modified>
</cp:coreProperties>
</file>