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B10E1-4E73-43C1-9F09-A9008D97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79939-BC38-49E1-A1CB-1C4896F7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E7923-BEF9-494A-915A-3FB5EDEE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247C2-85D2-4648-87EE-CA22D396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F9EF3-E4A2-41DD-BFF6-B23AD470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15AD9-A904-4C54-B194-562C0F67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57702-3D37-4133-8742-0327B4C1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FE455-84F0-41EB-A30D-F02C7AE8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33E9C-8C75-42F4-A7FC-6CEC861F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AEE8-CAB3-4E68-9990-7ABEB3CAC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DB584-44AC-46DC-872E-66A731CA0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3304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妇科疾病护理前沿进展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卵巢内形成的囊性肿物，可能导致腹痛和月经异常。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女性生殖系统最常见的良性肿瘤，可能导致月经异常和压迫症状。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包括子宫内膜炎、输卵管炎等，可能导致不孕和慢性疼痛。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包括滴虫性阴道炎、外阴阴道念珠菌病等，是常见的妇科炎症。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宫颈的炎症性疾病，包括宫颈糜烂、宫颈息肉等。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常见妇科疾病类型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妇科疾病发病机制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细菌、病毒、真菌等感染是常见病因，如滴虫性阴道炎由毛滴虫感染引起。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如月经不调、多囊卵巢综合症等与内分泌失调有关。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如子宫肌瘤、卵巢囊肿等可能与遗传有关。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自身免疫性疾病可能导致妇科疾病，如子宫内膜异位症。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内分泌失调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妇科疾病的症状与体征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宫颈充血、触痛、脓性分泌物等。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月经异常、腹部肿块、压迫症状等。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阴道分泌物增多、外阴瘙痒、灼热感等。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下腹痛、腰痛、阴道分泌物增多等。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腹部肿块、腹痛、月经异常等。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妇科疾病护理常规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每日清洁外阴，勤换内裤，保持外阴干燥。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多摄入富含蛋白质、维生素和矿物质的食物，避免辛辣、刺激性食物。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84" r="1628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遵循医生建议，定期进行妇科检查，以便早期发现和治疗妇科疾病。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妇科疾病患者日常护理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63" b="46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向患者普及妇科疾病相关知识，提高患者的认知水平，增强治疗信心。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鼓励家庭成员给予患者关爱和支持，减轻患者的心理负担。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根据病情需要，合理安排休息和运动时间，促进身体康复。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遵循医生指导，按时服药，不随意更改剂量或停药。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定期随访和复查，以便及时发现病情变化和调整治疗方案。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妇科疾病患者康复指导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妇科疾病护理查房流程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https://d.book118.com/865203304020011034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2024-08-29T11:02:26.183</cp:lastPrinted>
  <dcterms:created xsi:type="dcterms:W3CDTF">2024-08-29T03:02:26Z</dcterms:created>
  <dcterms:modified xsi:type="dcterms:W3CDTF">2024-08-29T03:02:28Z</dcterms:modified>
</cp:coreProperties>
</file>