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B5D9FC-4F81-47F3-A7DC-CFFC972B9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5A309C-3640-4FD4-A673-1DEBC1D9F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D63223-832C-46BC-AA53-F89F9D03D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CE4EB-C504-4A6A-A194-B2DB44C2C0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0DA6F2-0BE3-473E-B57B-D58043511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30A8C6-6A92-4EC1-A27F-9E83D6AA5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590B09B-5B15-4602-A248-82A162065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002D0-46FB-4F63-B229-B9A3AC899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C8950E-64CC-4196-9C02-979BA7587B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47DF9C-48F4-401F-8C4A-2115A4C14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320B6-8F95-4FE3-B150-A9AC04A88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204022300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探索垃圾分类新思路与新模式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新思路：以科技手段推动垃圾分类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新模式：多元化参与和合作机制建立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政策法规完善与监管机制创新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基础设施建设与改造升级方案探讨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总结与展望：构建可持续发展的垃圾分类体系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垃圾分类现状及挑战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8167" r="181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近年来，我国各级政府大力推广垃圾分类制度，通过政策引导、宣传教育、示范带动等多种方式，提高居民垃圾分类意识。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垃圾分类政策推广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各地纷纷建设分类投放设施，如分类垃圾桶、智能回收站等，方便居民进行垃圾分类投放。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分类投放设施建设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部分地区已建立起较为完善的分类收运处理体系，实现了各类垃圾的分类收集、分类运输和分类处理。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分类收运处理体系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当前垃圾分类实施情况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333" b="1833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0411" r="1041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108" b="510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面临的主要问题与挑战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居民分类意识不强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尽管政府和社会各界积极宣传垃圾分类的重要性，但仍有部分居民对垃圾分类缺乏足够认识，导致分类效果不佳。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分类投放设施不足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部分地区分类投放设施建设滞后，无法满足居民分类投放需求，影响了垃圾分类的推进。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分类收运处理体系不完善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部分地区分类收运处理体系尚未健全，存在混装混运、处理能力不足等问题，制约了垃圾分类的深入开展。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国内外成功案例借鉴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台北市推行资源回收制度，通过设立回收站、提供回收袋等方式，鼓励居民积极参与资源回收，实现了垃圾减量化和资源化利用。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中国台北市资源回收制度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德国建立了双轨制回收系统，实现了包装废弃物的分类回收和再利用，有效减少了垃圾的产生和处理成本。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德国双轨制回收系统（DSD）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日本实行精细化分类模式，对各类垃圾制定了详细的分类标准和投放要求，通过严格的监管和惩罚措施确保分类效果。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日本精细化分类模式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新思路：以科技手段推动垃圾分类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在垃圾桶等设备上安装传感器，实时监测垃圾投放情况，为垃圾分类提供数据支持。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通过摄像头捕捉垃圾图像，利用深度学习算法进行图像识别，自动分辨垃圾类型。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语音识别技术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结合自然语言处理技术，识别用户的语音指令，指导用户进行正确的垃圾分类。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智能化识别技术应用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数据收集与整合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通过大数据分析技术，收集各类垃圾投放数据，整合不同来源的信息，为垃圾分类提供全面、准确的数据基础。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数据挖掘与分析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运用数据挖掘算法，分析垃圾投放数据中的规律与趋势，为优化垃圾分类方案提供决策支持。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数据可视化与预测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通过数据可视化技术，直观展示垃圾分类效果，并运用预测模型预测未来垃圾投放情况，为制定针对性措施提供依据。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大数据分析在垃圾分类中作用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92" r="1479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利用物联网技术，实现垃圾桶、回收站等设备的互联互通，实现智能化管理，提高垃圾分类效率。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设备互联与智能化管理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通过物联网技术，实时监控垃圾投放情况，远程调度清运车辆等资源，确保垃圾分类工作的顺利进行。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实时监控与远程调度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结合大数据分析技术，对物联网收集的数据进行深入分析，发现潜在问题并提出优化建议，推动垃圾分类工作的持续改进。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物联网技术在垃圾分类中应用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新模式：多元化参与和合作机制建立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政府引导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制定垃圾分类政策，提供财政支持和税收优惠等激励措施，加强监管和执法力度。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企业参与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鼓励企业投资垃圾分类处理设施建设和运营，推动技术创新和产业升级，实现资源回收利用。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社会协同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发挥社会组织、志愿者和居民的作用，参与垃圾分类宣传、教育和监督，形成全社会共同参与的良好氛围。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政府、企业、社会共同参与机制设计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加强可回收物、有害垃圾等分类处理，推动再生资源利用产业发展，减少资源浪费和环境污染。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鼓励企业加大科技研发投入，引进先进技术和管理经验，提高垃圾分类处理水平和资源化利用率。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产业链整合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将垃圾分类、收集、运输、处理等环节有效衔接，形成完整的产业链条，提高垃圾处理效率。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产业链整合及资源回收利用体系建设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https://d.book118.com/865204022300011044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2024-09-07T07:06:18.665</cp:lastPrinted>
  <dcterms:created xsi:type="dcterms:W3CDTF">2024-09-06T23:06:18Z</dcterms:created>
  <dcterms:modified xsi:type="dcterms:W3CDTF">2024-09-06T23:06:20Z</dcterms:modified>
</cp:coreProperties>
</file>