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DFEC3-7990-4B38-B6D8-680342693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5BF08-E6A8-4C78-BE4C-DE3822AC0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9F816-9B69-4F1D-A3B1-E3B7E7CBC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FB182-584A-4A50-A253-363EC365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18E1C-5DBB-4BD8-AE47-A2D64B08D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B6429-B321-491D-ACE7-85BF29DA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67B23-43C3-430E-9D02-AAE338162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BBBBD-19A3-4E40-8772-7F006A22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A502A-46F1-40C3-B7DE-144DEE950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3C013-8DA0-4CEE-9CF5-E3DDEF5B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2DF13-A784-492F-A345-F49B2BAD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1020333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产程管理中的目标设定和目标达成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案例分析：成功实现目标设定和达成经验分享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通过设定和达成产程管理目标，降低分娩过程中的风险，确保母婴安全。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提高母婴安全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促进自然分娩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优化产程管理流程，提高医护人员对分娩过程的掌控能力，从而提升整体医疗质量。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通过合理的目标设定和达成，降低不必要的医疗干预，促进自然分娩的实现。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产程管理目标设定情况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汇报医院或科室在产程管理方面所设定的具体目标。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目标达成情况分析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分析在目标设定周期内，医院或科室在产程管理方面各项指标的达成情况。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目标未达成原因分析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针对未达成的目标，深入剖析原因，提出改进措施。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未来目标设定及计划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根据当前情况分析，提出未来医院或科室在产程管理方面的目标设定及实施计划。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产程是指从孕妇出现规律宫缩开始，到胎儿和胎盘完全娩出为止的全过程。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通常将产程划分为三个阶段。第一产程为宫口扩张期，从规律宫缩开始到宫口开全；第二产程为胎儿娩出期，从宫口开全到胎儿娩出；第三产程为胎盘娩出期，从胎儿娩出到胎盘完全娩出。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产程定义及阶段划分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提高分娩质量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合理的产程管理可以优化分娩过程，减轻产妇痛苦，提高分娩质量。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促进产后恢复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良好的产程管理有助于产妇在分娩后快速恢复身体健康和心理平衡。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保障母婴安全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通过科学的产程管理，可以及时发现并处理潜在的危险因素，降低母婴并发症的发生率，保障母婴安全。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设定明确的目标可以为产程管理提供清晰的方向，使医护人员能够有针对性地采取措施。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明确管理方向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通过设定目标，可以量化评估产程管理的效果，及时发现并改进存在的问题。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评估管理效果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明确的目标设定有助于团队成员之间的沟通和协作，提高整体工作效率。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目标设定在产程管理中作用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设定目标时要具体明确，避免模糊不清的表达。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目标需要是可衡量的，以便于评估进度和成果。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目标要在团队或个人的能力范围内，具有挑战性但可实现。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目标与整体战略和业务需求要密切相关，确保目标的实际意义。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设定明确的时间限制，以便于跟踪进度和确保按时完成。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了解当前业务状况、市场需求和竞争态势，为设定目标提供基础数据。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根据分析结果，制定具体、可衡量、可实现、相关和有时限的目标。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沟通确认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与团队成员沟通目标，确保大家理解并认同，形成共识。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为实现目标，制定详细的执行计划和时间表。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识别对业务影响最大的关键领域，如销售额、客户满意度等。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确定关键业务领域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为每个关键领域设定具体的绩效指标，如销售额增长率、客户投诉率等。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设定KPI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根据历史数据和市场趋势，为KPI设定合理的目标值。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定期监控KPI的实际表现，与目标值进行对比分析，及时调整执行计划。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根据产程管理的整体目标，制定详细、可执行的计划，明确每个阶段的任务、时间表和责任人。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识别潜在的风险和障碍，制定相应的应对措施，确保计划的顺利执行。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根据实际情况，对计划进行及时调整和优化，确保目标的顺利达成。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建立完善的信息系统，实现信息的实时共享和沟通，提高决策效率和准确性。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合理安排医护人员的工作时间和任务，确保人力资源的充分利用。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优化医疗设备、药品等物力资源的配置，确保产程的顺利进行。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https://d.book118.com/865210203331011100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2024-09-08T23:38:29.099</cp:lastPrinted>
  <dcterms:created xsi:type="dcterms:W3CDTF">2024-09-08T15:38:29Z</dcterms:created>
  <dcterms:modified xsi:type="dcterms:W3CDTF">2024-09-08T15:38:31Z</dcterms:modified>
</cp:coreProperties>
</file>