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BED0-7C12-4C3C-882B-255A1FCB8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E4D04-1839-4CD1-B267-D3E5A2040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4326-E22D-4831-945B-1C000A9A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933BB-B2A0-4CA4-9F19-A5899BC1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6CD47-BBB6-4569-AECA-1213C2162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DCA9F-DE8D-45CD-AD43-EA3B8E938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653EC-1FC5-44C8-861D-E2DABCEB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B202D-126B-46CE-BB21-B5B4D78E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51C70-6DAF-4201-A414-61E87ECD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3D388-3A80-4875-BCF0-3985F8F7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9EE19-2008-4B59-B1BE-72288CF84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1124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管理制度的传递方式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管理制度的传递内容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管理制度传递的效果评估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管理制度的持续优化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579" r="355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它旨在确保组织内部信息传递的准确性和及时性，提高工作效率，促进组织目标的实现。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传递管理制度是一个组织内部用于规范信息传递、协调各部门之间工作流程的重要制度。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建立一套科学、规范的信息传递体系，确保组织内部信息的有效传递和共享，提高组织协同作战能力。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加强组织内部沟通，减少信息传递的误差和延误，提高工作效率和执行力，促进组织的稳定和可持续发展。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管理制度的传递方式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正式、准确、持久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通过书面形式，如文件、手册、电子邮件等，将管理制度传递给接收者。这种方式能够确保信息的准确性和完整性，并且可以长期保存，便于查阅和追溯。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书面传递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12" r="7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直接、即时、互动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通过面对面的交流，如会议、培训、讲解等，将管理制度传递给接收者。这种方式能够实现信息的即时传递，并且可以与接收者进行互动，更好地解答疑问和澄清误解。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https://d.book118.com/865211242301011123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2024-09-27T17:54:27.380</cp:lastPrinted>
  <dcterms:created xsi:type="dcterms:W3CDTF">2024-09-27T09:54:27Z</dcterms:created>
  <dcterms:modified xsi:type="dcterms:W3CDTF">2024-09-27T09:54:29Z</dcterms:modified>
</cp:coreProperties>
</file>