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C6A27-F9DD-4CAA-9778-F08773902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F8154-20DF-4798-96B6-5AA80F5A7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5C659-1B0B-416B-8729-2E84B2A4B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36E4F-80CC-4CFE-AF65-DEC83265D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CF32FC-1B65-4F41-BA2A-A5F08A719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75064D-4A95-4674-862C-F210B295C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F74F10-6104-437A-B393-FFE24288E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F6529-5FB3-4A90-9321-D38C12AD2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60E63-F7FE-49C2-82A3-B6D14A151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F6AD9-E771-4583-B9F3-DFD341FD7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D5CC3-384D-473B-9515-2925B5D50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211314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家具建材行业2024年公司转型策略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公司现状与问题分析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转型策略制定与目标设定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组织架构调整与人力资源优化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营销策略调整与渠道拓展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生产技术创新与供应链管理优化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企业文化重塑与团队建设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行业趋势与市场分析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家具建材行业近年来保持稳定增长，市场规模不断扩大，预计未来几年将持续增长。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消费者对家具建材的需求日益多样化，注重环保、个性化、智能化等方面的需求。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随着科技的不断进步和消费者需求的变化，家具建材行业将朝着数字化、智能化、绿色化等方向发展。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家具建材行业现状及发展趋势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市场需求变化与消费者行为分析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消费者对家具建材的需求从过去的实用性为主转变为追求品质、设计感和个性化。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消费者在购买家具建材时更注重品牌、口碑和服务，同时愿意为高品质的产品支付更高的价格。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市场细分与目标客户群体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针对不同消费者群体，家具建材市场可细分为高端市场、中端市场和低端市场，各市场目标客户群体具有不同的需求和购买行为。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主要竞争对手概述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目前市场上主要的竞争对手包括国内外知名品牌，如宜家、红星美凯龙、居然之家等，这些品牌具有强大的品牌影响力和市场份额。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当前家具建材行业竞争激烈，市场集中度逐渐提高，头部品牌市场份额不断扩大。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为了在竞争中脱颖而出，企业需要制定差异化的竞争策略，包括产品创新、品牌建设、渠道拓展等方面。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竞争格局与主要竞争对手概述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公司现状与问题分析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近年来，随着市场竞争加剧，公司在家具建材行业的市场份额逐渐下降。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市场份额下降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盈利能力减弱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受原材料成本上涨、人工成本增加等因素影响，公司盈利能力受到较大挑战。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公司产品设计、生产工艺等方面创新能力不足，难以满足市场和消费者需求。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公司当前经营状况及挑战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公司内部管理流程繁琐，决策效率低下，部门间沟通不畅，导致资源浪费和执行力不足。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502" r="1450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内部管理问题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生产线自动化程度低，生产效率不高；同时，产品质量不稳定，客户投诉率较高。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生产环节问题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销售渠道单一，过于依赖线下门店销售，线上销售平台建设和推广不足。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销售环节问题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内部管理、生产、销售等环节存在的问题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35" r="307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107" r="251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公司品牌形象缺乏时代感和创新元素，难以吸引年轻消费者群体。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品牌形象老化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公司产品线过长，缺乏明确的市场定位和目标客户群体划分，导致营销策略缺乏针对性。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市场定位模糊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品牌形象及市场定位评估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转型策略制定与目标设定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由传统家具建材制造向智能家居、环保家居领域转型，结合互联网、物联网等技术提升产品智能化水平。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重点拓展中高端市场，关注年轻消费者群体，同时积极开拓国际市场，提升品牌国际影响力。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明确公司转型方向及目标市场选择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转型方向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加大研发力度，推出具有自主知识产权的创新产品，提升产品附加值。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强化品牌宣传和推广，提升品牌知名度和美誉度，树立行业标杆形象。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提供个性化、定制化服务，完善售后服务体系，提升客户满意度。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服务升级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制定差异化竞争策略，提升核心竞争力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新产品开发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紧跟行业趋势和消费者需求，开发符合市场需求的新产品，如智能家居、环保家居等。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淘汰落后产品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对于不符合市场需求或公司战略的产品，及时进行淘汰和更新。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根据市场需求和公司战略，合理规划产品线，形成高、中、低档产品搭配。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优化产品组合，满足多样化需求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组织架构调整与人力资源优化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https://d.book118.com/865211314031011043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2024-09-04T18:29:56.912</cp:lastPrinted>
  <dcterms:created xsi:type="dcterms:W3CDTF">2024-09-04T10:29:56Z</dcterms:created>
  <dcterms:modified xsi:type="dcterms:W3CDTF">2024-09-04T10:29:59Z</dcterms:modified>
</cp:coreProperties>
</file>