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5093461" cy="3595623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D9B65-C6D0-469E-9F01-6862B5EB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40D8-1540-4744-AC4E-741410C1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5280E-B0AB-4954-A136-9312E6C52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E3681-E113-4E3D-A573-2D7A981D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DB075-9D6A-4CFD-A837-403C9793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16D56-BF49-45BA-9856-D7A2B06F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FC7A1-FCB5-4DEA-B900-BE27FA91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D07CE-330F-4863-AF04-D16AF2B2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930A7-9521-40DC-8B0C-3BA1A06DE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55D72-34CD-4D94-BB23-88738BD20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7629A-D4FA-4F84-A108-910601E0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jpe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2.png" /><Relationship Id="rId11" Type="http://schemas.openxmlformats.org/officeDocument/2006/relationships/image" Target="../media/image23.png" /><Relationship Id="rId12" Type="http://schemas.openxmlformats.org/officeDocument/2006/relationships/image" Target="../media/image24.png" /><Relationship Id="rId13" Type="http://schemas.openxmlformats.org/officeDocument/2006/relationships/image" Target="../media/image25.png" /><Relationship Id="rId14" Type="http://schemas.openxmlformats.org/officeDocument/2006/relationships/image" Target="../media/image26.png" /><Relationship Id="rId15" Type="http://schemas.openxmlformats.org/officeDocument/2006/relationships/image" Target="../media/image27.png" /><Relationship Id="rId16" Type="http://schemas.openxmlformats.org/officeDocument/2006/relationships/image" Target="../media/image28.png" /><Relationship Id="rId17" Type="http://schemas.openxmlformats.org/officeDocument/2006/relationships/image" Target="../media/image29.png" /><Relationship Id="rId18" Type="http://schemas.openxmlformats.org/officeDocument/2006/relationships/image" Target="../media/image30.png" /><Relationship Id="rId19" Type="http://schemas.openxmlformats.org/officeDocument/2006/relationships/image" Target="../media/image31.png" /><Relationship Id="rId2" Type="http://schemas.openxmlformats.org/officeDocument/2006/relationships/image" Target="../media/image14.png" /><Relationship Id="rId20" Type="http://schemas.openxmlformats.org/officeDocument/2006/relationships/image" Target="../media/image32.png" /><Relationship Id="rId21" Type="http://schemas.openxmlformats.org/officeDocument/2006/relationships/image" Target="../media/image33.png" /><Relationship Id="rId22" Type="http://schemas.openxmlformats.org/officeDocument/2006/relationships/image" Target="../media/image34.png" /><Relationship Id="rId23" Type="http://schemas.openxmlformats.org/officeDocument/2006/relationships/image" Target="../media/image35.png" /><Relationship Id="rId24" Type="http://schemas.openxmlformats.org/officeDocument/2006/relationships/image" Target="../media/image36.png" /><Relationship Id="rId25" Type="http://schemas.openxmlformats.org/officeDocument/2006/relationships/image" Target="../media/image7.jpeg" /><Relationship Id="rId26" Type="http://schemas.openxmlformats.org/officeDocument/2006/relationships/image" Target="../media/image37.png" /><Relationship Id="rId27" Type="http://schemas.openxmlformats.org/officeDocument/2006/relationships/image" Target="../media/image38.png" /><Relationship Id="rId28" Type="http://schemas.openxmlformats.org/officeDocument/2006/relationships/image" Target="../media/image39.png" /><Relationship Id="rId29" Type="http://schemas.openxmlformats.org/officeDocument/2006/relationships/image" Target="../media/image40.png" /><Relationship Id="rId3" Type="http://schemas.openxmlformats.org/officeDocument/2006/relationships/image" Target="../media/image15.png" /><Relationship Id="rId30" Type="http://schemas.openxmlformats.org/officeDocument/2006/relationships/image" Target="../media/image41.png" /><Relationship Id="rId31" Type="http://schemas.openxmlformats.org/officeDocument/2006/relationships/image" Target="../media/image42.png" /><Relationship Id="rId32" Type="http://schemas.openxmlformats.org/officeDocument/2006/relationships/image" Target="../media/image43.png" /><Relationship Id="rId33" Type="http://schemas.openxmlformats.org/officeDocument/2006/relationships/image" Target="../media/image44.png" /><Relationship Id="rId34" Type="http://schemas.openxmlformats.org/officeDocument/2006/relationships/image" Target="../media/image45.png" /><Relationship Id="rId35" Type="http://schemas.openxmlformats.org/officeDocument/2006/relationships/image" Target="../media/image46.png" /><Relationship Id="rId36" Type="http://schemas.openxmlformats.org/officeDocument/2006/relationships/image" Target="../media/image47.png" /><Relationship Id="rId37" Type="http://schemas.openxmlformats.org/officeDocument/2006/relationships/image" Target="../media/image48.png" /><Relationship Id="rId38" Type="http://schemas.openxmlformats.org/officeDocument/2006/relationships/image" Target="../media/image49.png" /><Relationship Id="rId39" Type="http://schemas.openxmlformats.org/officeDocument/2006/relationships/image" Target="../media/image50.png" /><Relationship Id="rId4" Type="http://schemas.openxmlformats.org/officeDocument/2006/relationships/image" Target="../media/image16.png" /><Relationship Id="rId40" Type="http://schemas.openxmlformats.org/officeDocument/2006/relationships/image" Target="../media/image51.png" /><Relationship Id="rId41" Type="http://schemas.openxmlformats.org/officeDocument/2006/relationships/image" Target="../media/image52.png" /><Relationship Id="rId42" Type="http://schemas.openxmlformats.org/officeDocument/2006/relationships/image" Target="../media/image53.png" /><Relationship Id="rId43" Type="http://schemas.openxmlformats.org/officeDocument/2006/relationships/image" Target="../media/image54.png" /><Relationship Id="rId44" Type="http://schemas.openxmlformats.org/officeDocument/2006/relationships/image" Target="../media/image55.png" /><Relationship Id="rId45" Type="http://schemas.openxmlformats.org/officeDocument/2006/relationships/image" Target="../media/image56.png" /><Relationship Id="rId46" Type="http://schemas.openxmlformats.org/officeDocument/2006/relationships/image" Target="../media/image57.png" /><Relationship Id="rId47" Type="http://schemas.openxmlformats.org/officeDocument/2006/relationships/image" Target="../media/image58.png" /><Relationship Id="rId48" Type="http://schemas.openxmlformats.org/officeDocument/2006/relationships/image" Target="../media/image59.png" /><Relationship Id="rId49" Type="http://schemas.openxmlformats.org/officeDocument/2006/relationships/image" Target="../media/image60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Relationship Id="rId9" Type="http://schemas.openxmlformats.org/officeDocument/2006/relationships/image" Target="../media/image2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1.png" /><Relationship Id="rId3" Type="http://schemas.openxmlformats.org/officeDocument/2006/relationships/image" Target="../media/image62.png" /><Relationship Id="rId4" Type="http://schemas.openxmlformats.org/officeDocument/2006/relationships/image" Target="../media/image63.png" /><Relationship Id="rId5" Type="http://schemas.openxmlformats.org/officeDocument/2006/relationships/image" Target="../media/image64.png" /><Relationship Id="rId6" Type="http://schemas.openxmlformats.org/officeDocument/2006/relationships/image" Target="../media/image65.png" /><Relationship Id="rId7" Type="http://schemas.openxmlformats.org/officeDocument/2006/relationships/image" Target="../media/image66.png" /><Relationship Id="rId8" Type="http://schemas.openxmlformats.org/officeDocument/2006/relationships/image" Target="../media/image67.png" /><Relationship Id="rId9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8.png" /><Relationship Id="rId3" Type="http://schemas.openxmlformats.org/officeDocument/2006/relationships/image" Target="../media/image69.png" /><Relationship Id="rId4" Type="http://schemas.openxmlformats.org/officeDocument/2006/relationships/image" Target="../media/image70.pn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9.png" /><Relationship Id="rId11" Type="http://schemas.openxmlformats.org/officeDocument/2006/relationships/image" Target="../media/image80.png" /><Relationship Id="rId12" Type="http://schemas.openxmlformats.org/officeDocument/2006/relationships/image" Target="../media/image7.jpeg" /><Relationship Id="rId13" Type="http://schemas.openxmlformats.org/officeDocument/2006/relationships/image" Target="../media/image81.png" /><Relationship Id="rId14" Type="http://schemas.openxmlformats.org/officeDocument/2006/relationships/image" Target="../media/image82.png" /><Relationship Id="rId15" Type="http://schemas.openxmlformats.org/officeDocument/2006/relationships/image" Target="../media/image83.png" /><Relationship Id="rId16" Type="http://schemas.openxmlformats.org/officeDocument/2006/relationships/image" Target="../media/image84.png" /><Relationship Id="rId17" Type="http://schemas.openxmlformats.org/officeDocument/2006/relationships/image" Target="../media/image85.png" /><Relationship Id="rId18" Type="http://schemas.openxmlformats.org/officeDocument/2006/relationships/image" Target="../media/image86.png" /><Relationship Id="rId2" Type="http://schemas.openxmlformats.org/officeDocument/2006/relationships/image" Target="../media/image71.png" /><Relationship Id="rId3" Type="http://schemas.openxmlformats.org/officeDocument/2006/relationships/image" Target="../media/image72.png" /><Relationship Id="rId4" Type="http://schemas.openxmlformats.org/officeDocument/2006/relationships/image" Target="../media/image73.png" /><Relationship Id="rId5" Type="http://schemas.openxmlformats.org/officeDocument/2006/relationships/image" Target="../media/image74.png" /><Relationship Id="rId6" Type="http://schemas.openxmlformats.org/officeDocument/2006/relationships/image" Target="../media/image75.png" /><Relationship Id="rId7" Type="http://schemas.openxmlformats.org/officeDocument/2006/relationships/image" Target="../media/image76.png" /><Relationship Id="rId8" Type="http://schemas.openxmlformats.org/officeDocument/2006/relationships/image" Target="../media/image77.png" /><Relationship Id="rId9" Type="http://schemas.openxmlformats.org/officeDocument/2006/relationships/image" Target="../media/image7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5.png" /><Relationship Id="rId11" Type="http://schemas.openxmlformats.org/officeDocument/2006/relationships/image" Target="../media/image96.png" /><Relationship Id="rId12" Type="http://schemas.openxmlformats.org/officeDocument/2006/relationships/image" Target="../media/image97.png" /><Relationship Id="rId13" Type="http://schemas.openxmlformats.org/officeDocument/2006/relationships/image" Target="../media/image98.png" /><Relationship Id="rId14" Type="http://schemas.openxmlformats.org/officeDocument/2006/relationships/image" Target="../media/image99.png" /><Relationship Id="rId15" Type="http://schemas.openxmlformats.org/officeDocument/2006/relationships/image" Target="../media/image100.png" /><Relationship Id="rId16" Type="http://schemas.openxmlformats.org/officeDocument/2006/relationships/image" Target="../media/image101.png" /><Relationship Id="rId17" Type="http://schemas.openxmlformats.org/officeDocument/2006/relationships/image" Target="../media/image102.png" /><Relationship Id="rId18" Type="http://schemas.openxmlformats.org/officeDocument/2006/relationships/image" Target="../media/image103.png" /><Relationship Id="rId19" Type="http://schemas.openxmlformats.org/officeDocument/2006/relationships/image" Target="../media/image7.jpeg" /><Relationship Id="rId2" Type="http://schemas.openxmlformats.org/officeDocument/2006/relationships/image" Target="../media/image87.png" /><Relationship Id="rId20" Type="http://schemas.openxmlformats.org/officeDocument/2006/relationships/image" Target="../media/image104.png" /><Relationship Id="rId21" Type="http://schemas.openxmlformats.org/officeDocument/2006/relationships/image" Target="../media/image105.png" /><Relationship Id="rId22" Type="http://schemas.openxmlformats.org/officeDocument/2006/relationships/image" Target="../media/image106.png" /><Relationship Id="rId23" Type="http://schemas.openxmlformats.org/officeDocument/2006/relationships/image" Target="../media/image107.png" /><Relationship Id="rId24" Type="http://schemas.openxmlformats.org/officeDocument/2006/relationships/image" Target="../media/image108.png" /><Relationship Id="rId25" Type="http://schemas.openxmlformats.org/officeDocument/2006/relationships/image" Target="../media/image109.png" /><Relationship Id="rId26" Type="http://schemas.openxmlformats.org/officeDocument/2006/relationships/image" Target="../media/image110.png" /><Relationship Id="rId3" Type="http://schemas.openxmlformats.org/officeDocument/2006/relationships/image" Target="../media/image88.png" /><Relationship Id="rId4" Type="http://schemas.openxmlformats.org/officeDocument/2006/relationships/image" Target="../media/image89.png" /><Relationship Id="rId5" Type="http://schemas.openxmlformats.org/officeDocument/2006/relationships/image" Target="../media/image90.png" /><Relationship Id="rId6" Type="http://schemas.openxmlformats.org/officeDocument/2006/relationships/image" Target="../media/image91.png" /><Relationship Id="rId7" Type="http://schemas.openxmlformats.org/officeDocument/2006/relationships/image" Target="../media/image92.png" /><Relationship Id="rId8" Type="http://schemas.openxmlformats.org/officeDocument/2006/relationships/image" Target="../media/image93.png" /><Relationship Id="rId9" Type="http://schemas.openxmlformats.org/officeDocument/2006/relationships/image" Target="../media/image9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1.png" /><Relationship Id="rId3" Type="http://schemas.openxmlformats.org/officeDocument/2006/relationships/image" Target="../media/image112.png" /><Relationship Id="rId4" Type="http://schemas.openxmlformats.org/officeDocument/2006/relationships/image" Target="../media/image113.png" /><Relationship Id="rId5" Type="http://schemas.openxmlformats.org/officeDocument/2006/relationships/image" Target="../media/image7.jpeg" /><Relationship Id="rId6" Type="http://schemas.openxmlformats.org/officeDocument/2006/relationships/image" Target="../media/image114.png" /><Relationship Id="rId7" Type="http://schemas.openxmlformats.org/officeDocument/2006/relationships/image" Target="../media/image115.png" /><Relationship Id="rId8" Type="http://schemas.openxmlformats.org/officeDocument/2006/relationships/image" Target="../media/image116.png" /><Relationship Id="rId9" Type="http://schemas.openxmlformats.org/officeDocument/2006/relationships/image" Target="../media/image1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6.png" /><Relationship Id="rId11" Type="http://schemas.openxmlformats.org/officeDocument/2006/relationships/image" Target="../media/image127.png" /><Relationship Id="rId12" Type="http://schemas.openxmlformats.org/officeDocument/2006/relationships/image" Target="../media/image128.png" /><Relationship Id="rId13" Type="http://schemas.openxmlformats.org/officeDocument/2006/relationships/image" Target="../media/image129.png" /><Relationship Id="rId14" Type="http://schemas.openxmlformats.org/officeDocument/2006/relationships/image" Target="../media/image130.png" /><Relationship Id="rId15" Type="http://schemas.openxmlformats.org/officeDocument/2006/relationships/image" Target="../media/image131.png" /><Relationship Id="rId16" Type="http://schemas.openxmlformats.org/officeDocument/2006/relationships/image" Target="../media/image132.png" /><Relationship Id="rId17" Type="http://schemas.openxmlformats.org/officeDocument/2006/relationships/image" Target="../media/image133.png" /><Relationship Id="rId18" Type="http://schemas.openxmlformats.org/officeDocument/2006/relationships/image" Target="../media/image134.png" /><Relationship Id="rId19" Type="http://schemas.openxmlformats.org/officeDocument/2006/relationships/image" Target="../media/image135.png" /><Relationship Id="rId2" Type="http://schemas.openxmlformats.org/officeDocument/2006/relationships/image" Target="../media/image118.png" /><Relationship Id="rId20" Type="http://schemas.openxmlformats.org/officeDocument/2006/relationships/image" Target="../media/image136.png" /><Relationship Id="rId21" Type="http://schemas.openxmlformats.org/officeDocument/2006/relationships/image" Target="../media/image137.png" /><Relationship Id="rId22" Type="http://schemas.openxmlformats.org/officeDocument/2006/relationships/image" Target="../media/image138.png" /><Relationship Id="rId23" Type="http://schemas.openxmlformats.org/officeDocument/2006/relationships/image" Target="../media/image139.png" /><Relationship Id="rId24" Type="http://schemas.openxmlformats.org/officeDocument/2006/relationships/image" Target="../media/image140.png" /><Relationship Id="rId25" Type="http://schemas.openxmlformats.org/officeDocument/2006/relationships/image" Target="../media/image141.png" /><Relationship Id="rId26" Type="http://schemas.openxmlformats.org/officeDocument/2006/relationships/image" Target="../media/image142.png" /><Relationship Id="rId27" Type="http://schemas.openxmlformats.org/officeDocument/2006/relationships/image" Target="../media/image143.png" /><Relationship Id="rId28" Type="http://schemas.openxmlformats.org/officeDocument/2006/relationships/image" Target="../media/image144.png" /><Relationship Id="rId29" Type="http://schemas.openxmlformats.org/officeDocument/2006/relationships/image" Target="../media/image145.png" /><Relationship Id="rId3" Type="http://schemas.openxmlformats.org/officeDocument/2006/relationships/image" Target="../media/image119.png" /><Relationship Id="rId30" Type="http://schemas.openxmlformats.org/officeDocument/2006/relationships/image" Target="../media/image146.png" /><Relationship Id="rId31" Type="http://schemas.openxmlformats.org/officeDocument/2006/relationships/image" Target="../media/image147.png" /><Relationship Id="rId32" Type="http://schemas.openxmlformats.org/officeDocument/2006/relationships/image" Target="../media/image148.png" /><Relationship Id="rId33" Type="http://schemas.openxmlformats.org/officeDocument/2006/relationships/image" Target="../media/image149.png" /><Relationship Id="rId34" Type="http://schemas.openxmlformats.org/officeDocument/2006/relationships/image" Target="../media/image7.jpeg" /><Relationship Id="rId35" Type="http://schemas.openxmlformats.org/officeDocument/2006/relationships/image" Target="../media/image150.png" /><Relationship Id="rId36" Type="http://schemas.openxmlformats.org/officeDocument/2006/relationships/image" Target="../media/image151.png" /><Relationship Id="rId37" Type="http://schemas.openxmlformats.org/officeDocument/2006/relationships/image" Target="../media/image152.png" /><Relationship Id="rId38" Type="http://schemas.openxmlformats.org/officeDocument/2006/relationships/image" Target="../media/image153.png" /><Relationship Id="rId39" Type="http://schemas.openxmlformats.org/officeDocument/2006/relationships/image" Target="../media/image154.png" /><Relationship Id="rId4" Type="http://schemas.openxmlformats.org/officeDocument/2006/relationships/image" Target="../media/image120.png" /><Relationship Id="rId40" Type="http://schemas.openxmlformats.org/officeDocument/2006/relationships/image" Target="../media/image155.png" /><Relationship Id="rId41" Type="http://schemas.openxmlformats.org/officeDocument/2006/relationships/image" Target="../media/image156.png" /><Relationship Id="rId42" Type="http://schemas.openxmlformats.org/officeDocument/2006/relationships/image" Target="../media/image157.png" /><Relationship Id="rId43" Type="http://schemas.openxmlformats.org/officeDocument/2006/relationships/image" Target="../media/image158.png" /><Relationship Id="rId44" Type="http://schemas.openxmlformats.org/officeDocument/2006/relationships/image" Target="../media/image159.png" /><Relationship Id="rId45" Type="http://schemas.openxmlformats.org/officeDocument/2006/relationships/image" Target="../media/image160.png" /><Relationship Id="rId46" Type="http://schemas.openxmlformats.org/officeDocument/2006/relationships/image" Target="../media/image161.png" /><Relationship Id="rId47" Type="http://schemas.openxmlformats.org/officeDocument/2006/relationships/image" Target="../media/image162.png" /><Relationship Id="rId48" Type="http://schemas.openxmlformats.org/officeDocument/2006/relationships/image" Target="../media/image163.png" /><Relationship Id="rId49" Type="http://schemas.openxmlformats.org/officeDocument/2006/relationships/image" Target="../media/image164.png" /><Relationship Id="rId5" Type="http://schemas.openxmlformats.org/officeDocument/2006/relationships/image" Target="../media/image121.png" /><Relationship Id="rId50" Type="http://schemas.openxmlformats.org/officeDocument/2006/relationships/image" Target="../media/image165.png" /><Relationship Id="rId51" Type="http://schemas.openxmlformats.org/officeDocument/2006/relationships/image" Target="../media/image166.png" /><Relationship Id="rId52" Type="http://schemas.openxmlformats.org/officeDocument/2006/relationships/image" Target="../media/image167.png" /><Relationship Id="rId53" Type="http://schemas.openxmlformats.org/officeDocument/2006/relationships/image" Target="../media/image168.png" /><Relationship Id="rId54" Type="http://schemas.openxmlformats.org/officeDocument/2006/relationships/image" Target="../media/image169.png" /><Relationship Id="rId55" Type="http://schemas.openxmlformats.org/officeDocument/2006/relationships/image" Target="../media/image170.png" /><Relationship Id="rId56" Type="http://schemas.openxmlformats.org/officeDocument/2006/relationships/image" Target="../media/image171.png" /><Relationship Id="rId57" Type="http://schemas.openxmlformats.org/officeDocument/2006/relationships/image" Target="../media/image172.png" /><Relationship Id="rId58" Type="http://schemas.openxmlformats.org/officeDocument/2006/relationships/image" Target="../media/image173.png" /><Relationship Id="rId59" Type="http://schemas.openxmlformats.org/officeDocument/2006/relationships/image" Target="../media/image174.png" /><Relationship Id="rId6" Type="http://schemas.openxmlformats.org/officeDocument/2006/relationships/image" Target="../media/image122.png" /><Relationship Id="rId60" Type="http://schemas.openxmlformats.org/officeDocument/2006/relationships/image" Target="../media/image175.png" /><Relationship Id="rId7" Type="http://schemas.openxmlformats.org/officeDocument/2006/relationships/image" Target="../media/image123.png" /><Relationship Id="rId8" Type="http://schemas.openxmlformats.org/officeDocument/2006/relationships/image" Target="../media/image124.png" /><Relationship Id="rId9" Type="http://schemas.openxmlformats.org/officeDocument/2006/relationships/image" Target="../media/image12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84.png" /><Relationship Id="rId11" Type="http://schemas.openxmlformats.org/officeDocument/2006/relationships/image" Target="../media/image185.png" /><Relationship Id="rId12" Type="http://schemas.openxmlformats.org/officeDocument/2006/relationships/image" Target="../media/image186.png" /><Relationship Id="rId13" Type="http://schemas.openxmlformats.org/officeDocument/2006/relationships/image" Target="../media/image187.png" /><Relationship Id="rId14" Type="http://schemas.openxmlformats.org/officeDocument/2006/relationships/image" Target="../media/image188.png" /><Relationship Id="rId15" Type="http://schemas.openxmlformats.org/officeDocument/2006/relationships/image" Target="../media/image189.png" /><Relationship Id="rId16" Type="http://schemas.openxmlformats.org/officeDocument/2006/relationships/image" Target="../media/image190.png" /><Relationship Id="rId17" Type="http://schemas.openxmlformats.org/officeDocument/2006/relationships/image" Target="../media/image191.png" /><Relationship Id="rId18" Type="http://schemas.openxmlformats.org/officeDocument/2006/relationships/image" Target="../media/image7.jpeg" /><Relationship Id="rId19" Type="http://schemas.openxmlformats.org/officeDocument/2006/relationships/image" Target="../media/image192.png" /><Relationship Id="rId2" Type="http://schemas.openxmlformats.org/officeDocument/2006/relationships/image" Target="../media/image176.png" /><Relationship Id="rId20" Type="http://schemas.openxmlformats.org/officeDocument/2006/relationships/image" Target="../media/image193.png" /><Relationship Id="rId21" Type="http://schemas.openxmlformats.org/officeDocument/2006/relationships/image" Target="../media/image194.png" /><Relationship Id="rId22" Type="http://schemas.openxmlformats.org/officeDocument/2006/relationships/image" Target="../media/image195.png" /><Relationship Id="rId23" Type="http://schemas.openxmlformats.org/officeDocument/2006/relationships/image" Target="../media/image196.png" /><Relationship Id="rId24" Type="http://schemas.openxmlformats.org/officeDocument/2006/relationships/image" Target="../media/image197.png" /><Relationship Id="rId25" Type="http://schemas.openxmlformats.org/officeDocument/2006/relationships/image" Target="../media/image198.png" /><Relationship Id="rId3" Type="http://schemas.openxmlformats.org/officeDocument/2006/relationships/image" Target="../media/image177.png" /><Relationship Id="rId4" Type="http://schemas.openxmlformats.org/officeDocument/2006/relationships/image" Target="../media/image178.png" /><Relationship Id="rId5" Type="http://schemas.openxmlformats.org/officeDocument/2006/relationships/image" Target="../media/image179.png" /><Relationship Id="rId6" Type="http://schemas.openxmlformats.org/officeDocument/2006/relationships/image" Target="../media/image180.png" /><Relationship Id="rId7" Type="http://schemas.openxmlformats.org/officeDocument/2006/relationships/image" Target="../media/image181.png" /><Relationship Id="rId8" Type="http://schemas.openxmlformats.org/officeDocument/2006/relationships/image" Target="../media/image182.png" /><Relationship Id="rId9" Type="http://schemas.openxmlformats.org/officeDocument/2006/relationships/image" Target="../media/image18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07.png" /><Relationship Id="rId11" Type="http://schemas.openxmlformats.org/officeDocument/2006/relationships/image" Target="../media/image208.png" /><Relationship Id="rId12" Type="http://schemas.openxmlformats.org/officeDocument/2006/relationships/image" Target="../media/image209.png" /><Relationship Id="rId13" Type="http://schemas.openxmlformats.org/officeDocument/2006/relationships/image" Target="../media/image210.png" /><Relationship Id="rId14" Type="http://schemas.openxmlformats.org/officeDocument/2006/relationships/image" Target="../media/image211.png" /><Relationship Id="rId15" Type="http://schemas.openxmlformats.org/officeDocument/2006/relationships/image" Target="../media/image212.png" /><Relationship Id="rId16" Type="http://schemas.openxmlformats.org/officeDocument/2006/relationships/image" Target="../media/image213.png" /><Relationship Id="rId17" Type="http://schemas.openxmlformats.org/officeDocument/2006/relationships/image" Target="../media/image214.png" /><Relationship Id="rId18" Type="http://schemas.openxmlformats.org/officeDocument/2006/relationships/image" Target="../media/image215.png" /><Relationship Id="rId19" Type="http://schemas.openxmlformats.org/officeDocument/2006/relationships/image" Target="../media/image216.png" /><Relationship Id="rId2" Type="http://schemas.openxmlformats.org/officeDocument/2006/relationships/image" Target="../media/image199.png" /><Relationship Id="rId20" Type="http://schemas.openxmlformats.org/officeDocument/2006/relationships/image" Target="../media/image217.png" /><Relationship Id="rId21" Type="http://schemas.openxmlformats.org/officeDocument/2006/relationships/image" Target="../media/image218.png" /><Relationship Id="rId22" Type="http://schemas.openxmlformats.org/officeDocument/2006/relationships/image" Target="../media/image219.png" /><Relationship Id="rId23" Type="http://schemas.openxmlformats.org/officeDocument/2006/relationships/image" Target="../media/image220.png" /><Relationship Id="rId24" Type="http://schemas.openxmlformats.org/officeDocument/2006/relationships/image" Target="../media/image221.png" /><Relationship Id="rId25" Type="http://schemas.openxmlformats.org/officeDocument/2006/relationships/image" Target="../media/image222.png" /><Relationship Id="rId26" Type="http://schemas.openxmlformats.org/officeDocument/2006/relationships/image" Target="../media/image223.png" /><Relationship Id="rId27" Type="http://schemas.openxmlformats.org/officeDocument/2006/relationships/image" Target="../media/image224.png" /><Relationship Id="rId28" Type="http://schemas.openxmlformats.org/officeDocument/2006/relationships/image" Target="../media/image225.png" /><Relationship Id="rId29" Type="http://schemas.openxmlformats.org/officeDocument/2006/relationships/image" Target="../media/image226.png" /><Relationship Id="rId3" Type="http://schemas.openxmlformats.org/officeDocument/2006/relationships/image" Target="../media/image200.png" /><Relationship Id="rId30" Type="http://schemas.openxmlformats.org/officeDocument/2006/relationships/image" Target="../media/image227.png" /><Relationship Id="rId31" Type="http://schemas.openxmlformats.org/officeDocument/2006/relationships/image" Target="../media/image7.jpeg" /><Relationship Id="rId32" Type="http://schemas.openxmlformats.org/officeDocument/2006/relationships/image" Target="../media/image228.png" /><Relationship Id="rId4" Type="http://schemas.openxmlformats.org/officeDocument/2006/relationships/image" Target="../media/image201.png" /><Relationship Id="rId5" Type="http://schemas.openxmlformats.org/officeDocument/2006/relationships/image" Target="../media/image202.png" /><Relationship Id="rId6" Type="http://schemas.openxmlformats.org/officeDocument/2006/relationships/image" Target="../media/image203.png" /><Relationship Id="rId7" Type="http://schemas.openxmlformats.org/officeDocument/2006/relationships/image" Target="../media/image204.png" /><Relationship Id="rId8" Type="http://schemas.openxmlformats.org/officeDocument/2006/relationships/image" Target="../media/image205.png" /><Relationship Id="rId9" Type="http://schemas.openxmlformats.org/officeDocument/2006/relationships/image" Target="../media/image20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9.png" /><Relationship Id="rId3" Type="http://schemas.openxmlformats.org/officeDocument/2006/relationships/image" Target="../media/image230.png" /><Relationship Id="rId4" Type="http://schemas.openxmlformats.org/officeDocument/2006/relationships/image" Target="../media/image7.jpeg" /><Relationship Id="rId5" Type="http://schemas.openxmlformats.org/officeDocument/2006/relationships/image" Target="../media/image231.png" /><Relationship Id="rId6" Type="http://schemas.openxmlformats.org/officeDocument/2006/relationships/image" Target="../media/image232.png" /><Relationship Id="rId7" Type="http://schemas.openxmlformats.org/officeDocument/2006/relationships/image" Target="../media/image233.png" /><Relationship Id="rId8" Type="http://schemas.openxmlformats.org/officeDocument/2006/relationships/image" Target="../media/image234.png" /><Relationship Id="rId9" Type="http://schemas.openxmlformats.org/officeDocument/2006/relationships/image" Target="../media/image23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6.png" /><Relationship Id="rId3" Type="http://schemas.openxmlformats.org/officeDocument/2006/relationships/image" Target="../media/image237.png" /><Relationship Id="rId4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46.png" /><Relationship Id="rId11" Type="http://schemas.openxmlformats.org/officeDocument/2006/relationships/image" Target="../media/image247.png" /><Relationship Id="rId12" Type="http://schemas.openxmlformats.org/officeDocument/2006/relationships/image" Target="../media/image248.png" /><Relationship Id="rId13" Type="http://schemas.openxmlformats.org/officeDocument/2006/relationships/image" Target="../media/image249.png" /><Relationship Id="rId14" Type="http://schemas.openxmlformats.org/officeDocument/2006/relationships/image" Target="../media/image250.png" /><Relationship Id="rId15" Type="http://schemas.openxmlformats.org/officeDocument/2006/relationships/image" Target="../media/image251.png" /><Relationship Id="rId16" Type="http://schemas.openxmlformats.org/officeDocument/2006/relationships/image" Target="../media/image7.jpeg" /><Relationship Id="rId17" Type="http://schemas.openxmlformats.org/officeDocument/2006/relationships/image" Target="../media/image252.png" /><Relationship Id="rId18" Type="http://schemas.openxmlformats.org/officeDocument/2006/relationships/image" Target="../media/image253.png" /><Relationship Id="rId19" Type="http://schemas.openxmlformats.org/officeDocument/2006/relationships/image" Target="../media/image254.png" /><Relationship Id="rId2" Type="http://schemas.openxmlformats.org/officeDocument/2006/relationships/image" Target="../media/image238.png" /><Relationship Id="rId20" Type="http://schemas.openxmlformats.org/officeDocument/2006/relationships/image" Target="../media/image255.png" /><Relationship Id="rId21" Type="http://schemas.openxmlformats.org/officeDocument/2006/relationships/image" Target="../media/image256.png" /><Relationship Id="rId22" Type="http://schemas.openxmlformats.org/officeDocument/2006/relationships/image" Target="../media/image257.png" /><Relationship Id="rId23" Type="http://schemas.openxmlformats.org/officeDocument/2006/relationships/image" Target="../media/image258.png" /><Relationship Id="rId24" Type="http://schemas.openxmlformats.org/officeDocument/2006/relationships/image" Target="../media/image259.png" /><Relationship Id="rId3" Type="http://schemas.openxmlformats.org/officeDocument/2006/relationships/image" Target="../media/image239.png" /><Relationship Id="rId4" Type="http://schemas.openxmlformats.org/officeDocument/2006/relationships/image" Target="../media/image240.png" /><Relationship Id="rId5" Type="http://schemas.openxmlformats.org/officeDocument/2006/relationships/image" Target="../media/image241.png" /><Relationship Id="rId6" Type="http://schemas.openxmlformats.org/officeDocument/2006/relationships/image" Target="../media/image242.png" /><Relationship Id="rId7" Type="http://schemas.openxmlformats.org/officeDocument/2006/relationships/image" Target="../media/image243.png" /><Relationship Id="rId8" Type="http://schemas.openxmlformats.org/officeDocument/2006/relationships/image" Target="../media/image244.png" /><Relationship Id="rId9" Type="http://schemas.openxmlformats.org/officeDocument/2006/relationships/image" Target="../media/image24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0.png" /><Relationship Id="rId3" Type="http://schemas.openxmlformats.org/officeDocument/2006/relationships/image" Target="../media/image7.jpeg" /><Relationship Id="rId4" Type="http://schemas.openxmlformats.org/officeDocument/2006/relationships/image" Target="../media/image261.png" /><Relationship Id="rId5" Type="http://schemas.openxmlformats.org/officeDocument/2006/relationships/image" Target="../media/image262.png" /><Relationship Id="rId6" Type="http://schemas.openxmlformats.org/officeDocument/2006/relationships/image" Target="../media/image263.png" /><Relationship Id="rId7" Type="http://schemas.openxmlformats.org/officeDocument/2006/relationships/image" Target="../media/image264.png" /><Relationship Id="rId8" Type="http://schemas.openxmlformats.org/officeDocument/2006/relationships/image" Target="../media/image26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73.jpeg" /><Relationship Id="rId11" Type="http://schemas.openxmlformats.org/officeDocument/2006/relationships/image" Target="../media/image274.png" /><Relationship Id="rId2" Type="http://schemas.openxmlformats.org/officeDocument/2006/relationships/image" Target="../media/image266.png" /><Relationship Id="rId3" Type="http://schemas.openxmlformats.org/officeDocument/2006/relationships/image" Target="../media/image267.png" /><Relationship Id="rId4" Type="http://schemas.openxmlformats.org/officeDocument/2006/relationships/image" Target="../media/image268.png" /><Relationship Id="rId5" Type="http://schemas.openxmlformats.org/officeDocument/2006/relationships/image" Target="../media/image269.png" /><Relationship Id="rId6" Type="http://schemas.openxmlformats.org/officeDocument/2006/relationships/image" Target="../media/image7.jpeg" /><Relationship Id="rId7" Type="http://schemas.openxmlformats.org/officeDocument/2006/relationships/image" Target="../media/image270.png" /><Relationship Id="rId8" Type="http://schemas.openxmlformats.org/officeDocument/2006/relationships/image" Target="../media/image271.jpeg" /><Relationship Id="rId9" Type="http://schemas.openxmlformats.org/officeDocument/2006/relationships/image" Target="../media/image27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83.png" /><Relationship Id="rId11" Type="http://schemas.openxmlformats.org/officeDocument/2006/relationships/image" Target="../media/image284.png" /><Relationship Id="rId12" Type="http://schemas.openxmlformats.org/officeDocument/2006/relationships/image" Target="../media/image285.png" /><Relationship Id="rId13" Type="http://schemas.openxmlformats.org/officeDocument/2006/relationships/image" Target="../media/image286.png" /><Relationship Id="rId14" Type="http://schemas.openxmlformats.org/officeDocument/2006/relationships/image" Target="../media/image287.png" /><Relationship Id="rId15" Type="http://schemas.openxmlformats.org/officeDocument/2006/relationships/image" Target="../media/image288.png" /><Relationship Id="rId16" Type="http://schemas.openxmlformats.org/officeDocument/2006/relationships/image" Target="../media/image289.png" /><Relationship Id="rId17" Type="http://schemas.openxmlformats.org/officeDocument/2006/relationships/image" Target="../media/image290.png" /><Relationship Id="rId18" Type="http://schemas.openxmlformats.org/officeDocument/2006/relationships/image" Target="../media/image291.png" /><Relationship Id="rId19" Type="http://schemas.openxmlformats.org/officeDocument/2006/relationships/image" Target="../media/image292.png" /><Relationship Id="rId2" Type="http://schemas.openxmlformats.org/officeDocument/2006/relationships/image" Target="../media/image275.png" /><Relationship Id="rId20" Type="http://schemas.openxmlformats.org/officeDocument/2006/relationships/image" Target="../media/image293.png" /><Relationship Id="rId21" Type="http://schemas.openxmlformats.org/officeDocument/2006/relationships/image" Target="../media/image294.png" /><Relationship Id="rId22" Type="http://schemas.openxmlformats.org/officeDocument/2006/relationships/image" Target="../media/image295.png" /><Relationship Id="rId23" Type="http://schemas.openxmlformats.org/officeDocument/2006/relationships/image" Target="../media/image296.png" /><Relationship Id="rId24" Type="http://schemas.openxmlformats.org/officeDocument/2006/relationships/image" Target="../media/image297.png" /><Relationship Id="rId25" Type="http://schemas.openxmlformats.org/officeDocument/2006/relationships/image" Target="../media/image298.png" /><Relationship Id="rId26" Type="http://schemas.openxmlformats.org/officeDocument/2006/relationships/image" Target="../media/image7.jpeg" /><Relationship Id="rId27" Type="http://schemas.openxmlformats.org/officeDocument/2006/relationships/image" Target="../media/image299.png" /><Relationship Id="rId3" Type="http://schemas.openxmlformats.org/officeDocument/2006/relationships/image" Target="../media/image276.png" /><Relationship Id="rId4" Type="http://schemas.openxmlformats.org/officeDocument/2006/relationships/image" Target="../media/image277.png" /><Relationship Id="rId5" Type="http://schemas.openxmlformats.org/officeDocument/2006/relationships/image" Target="../media/image278.png" /><Relationship Id="rId6" Type="http://schemas.openxmlformats.org/officeDocument/2006/relationships/image" Target="../media/image279.png" /><Relationship Id="rId7" Type="http://schemas.openxmlformats.org/officeDocument/2006/relationships/image" Target="../media/image280.png" /><Relationship Id="rId8" Type="http://schemas.openxmlformats.org/officeDocument/2006/relationships/image" Target="../media/image281.png" /><Relationship Id="rId9" Type="http://schemas.openxmlformats.org/officeDocument/2006/relationships/image" Target="../media/image28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300.png" /><Relationship Id="rId4" Type="http://schemas.openxmlformats.org/officeDocument/2006/relationships/image" Target="../media/image301.png" /><Relationship Id="rId5" Type="http://schemas.openxmlformats.org/officeDocument/2006/relationships/image" Target="../media/image302.png" /><Relationship Id="rId6" Type="http://schemas.openxmlformats.org/officeDocument/2006/relationships/image" Target="../media/image303.png" /><Relationship Id="rId7" Type="http://schemas.openxmlformats.org/officeDocument/2006/relationships/image" Target="../media/image304.png" /><Relationship Id="rId8" Type="http://schemas.openxmlformats.org/officeDocument/2006/relationships/image" Target="../media/image30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6.png" /><Relationship Id="rId3" Type="http://schemas.openxmlformats.org/officeDocument/2006/relationships/image" Target="../media/image307.png" /><Relationship Id="rId4" Type="http://schemas.openxmlformats.org/officeDocument/2006/relationships/image" Target="../media/image7.jpeg" /><Relationship Id="rId5" Type="http://schemas.openxmlformats.org/officeDocument/2006/relationships/image" Target="../media/image308.png" /><Relationship Id="rId6" Type="http://schemas.openxmlformats.org/officeDocument/2006/relationships/image" Target="../media/image309.png" /><Relationship Id="rId7" Type="http://schemas.openxmlformats.org/officeDocument/2006/relationships/image" Target="../media/image310.png" /><Relationship Id="rId8" Type="http://schemas.openxmlformats.org/officeDocument/2006/relationships/image" Target="../media/image31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20.png" /><Relationship Id="rId11" Type="http://schemas.openxmlformats.org/officeDocument/2006/relationships/image" Target="../media/image321.png" /><Relationship Id="rId12" Type="http://schemas.openxmlformats.org/officeDocument/2006/relationships/image" Target="../media/image322.png" /><Relationship Id="rId13" Type="http://schemas.openxmlformats.org/officeDocument/2006/relationships/image" Target="../media/image323.png" /><Relationship Id="rId14" Type="http://schemas.openxmlformats.org/officeDocument/2006/relationships/image" Target="../media/image324.png" /><Relationship Id="rId15" Type="http://schemas.openxmlformats.org/officeDocument/2006/relationships/image" Target="../media/image325.png" /><Relationship Id="rId16" Type="http://schemas.openxmlformats.org/officeDocument/2006/relationships/image" Target="../media/image326.png" /><Relationship Id="rId17" Type="http://schemas.openxmlformats.org/officeDocument/2006/relationships/image" Target="../media/image327.png" /><Relationship Id="rId18" Type="http://schemas.openxmlformats.org/officeDocument/2006/relationships/image" Target="../media/image328.png" /><Relationship Id="rId19" Type="http://schemas.openxmlformats.org/officeDocument/2006/relationships/image" Target="../media/image329.png" /><Relationship Id="rId2" Type="http://schemas.openxmlformats.org/officeDocument/2006/relationships/image" Target="../media/image312.png" /><Relationship Id="rId20" Type="http://schemas.openxmlformats.org/officeDocument/2006/relationships/image" Target="../media/image330.png" /><Relationship Id="rId21" Type="http://schemas.openxmlformats.org/officeDocument/2006/relationships/image" Target="../media/image331.png" /><Relationship Id="rId22" Type="http://schemas.openxmlformats.org/officeDocument/2006/relationships/image" Target="../media/image332.png" /><Relationship Id="rId23" Type="http://schemas.openxmlformats.org/officeDocument/2006/relationships/image" Target="../media/image333.png" /><Relationship Id="rId24" Type="http://schemas.openxmlformats.org/officeDocument/2006/relationships/image" Target="../media/image334.png" /><Relationship Id="rId25" Type="http://schemas.openxmlformats.org/officeDocument/2006/relationships/image" Target="../media/image335.png" /><Relationship Id="rId26" Type="http://schemas.openxmlformats.org/officeDocument/2006/relationships/image" Target="../media/image336.png" /><Relationship Id="rId27" Type="http://schemas.openxmlformats.org/officeDocument/2006/relationships/image" Target="../media/image337.png" /><Relationship Id="rId28" Type="http://schemas.openxmlformats.org/officeDocument/2006/relationships/image" Target="../media/image338.png" /><Relationship Id="rId29" Type="http://schemas.openxmlformats.org/officeDocument/2006/relationships/image" Target="../media/image339.png" /><Relationship Id="rId3" Type="http://schemas.openxmlformats.org/officeDocument/2006/relationships/image" Target="../media/image313.png" /><Relationship Id="rId30" Type="http://schemas.openxmlformats.org/officeDocument/2006/relationships/image" Target="../media/image340.png" /><Relationship Id="rId31" Type="http://schemas.openxmlformats.org/officeDocument/2006/relationships/image" Target="../media/image341.png" /><Relationship Id="rId32" Type="http://schemas.openxmlformats.org/officeDocument/2006/relationships/image" Target="../media/image342.png" /><Relationship Id="rId33" Type="http://schemas.openxmlformats.org/officeDocument/2006/relationships/image" Target="../media/image7.jpeg" /><Relationship Id="rId34" Type="http://schemas.openxmlformats.org/officeDocument/2006/relationships/image" Target="../media/image343.png" /><Relationship Id="rId35" Type="http://schemas.openxmlformats.org/officeDocument/2006/relationships/image" Target="../media/image344.png" /><Relationship Id="rId36" Type="http://schemas.openxmlformats.org/officeDocument/2006/relationships/image" Target="../media/image345.png" /><Relationship Id="rId37" Type="http://schemas.openxmlformats.org/officeDocument/2006/relationships/image" Target="../media/image346.png" /><Relationship Id="rId38" Type="http://schemas.openxmlformats.org/officeDocument/2006/relationships/image" Target="../media/image347.png" /><Relationship Id="rId39" Type="http://schemas.openxmlformats.org/officeDocument/2006/relationships/image" Target="../media/image348.png" /><Relationship Id="rId4" Type="http://schemas.openxmlformats.org/officeDocument/2006/relationships/image" Target="../media/image314.png" /><Relationship Id="rId40" Type="http://schemas.openxmlformats.org/officeDocument/2006/relationships/image" Target="../media/image349.png" /><Relationship Id="rId41" Type="http://schemas.openxmlformats.org/officeDocument/2006/relationships/image" Target="../media/image350.png" /><Relationship Id="rId42" Type="http://schemas.openxmlformats.org/officeDocument/2006/relationships/image" Target="../media/image351.png" /><Relationship Id="rId43" Type="http://schemas.openxmlformats.org/officeDocument/2006/relationships/image" Target="../media/image352.png" /><Relationship Id="rId44" Type="http://schemas.openxmlformats.org/officeDocument/2006/relationships/image" Target="../media/image353.png" /><Relationship Id="rId45" Type="http://schemas.openxmlformats.org/officeDocument/2006/relationships/image" Target="../media/image354.png" /><Relationship Id="rId46" Type="http://schemas.openxmlformats.org/officeDocument/2006/relationships/image" Target="../media/image355.png" /><Relationship Id="rId47" Type="http://schemas.openxmlformats.org/officeDocument/2006/relationships/image" Target="../media/image356.png" /><Relationship Id="rId48" Type="http://schemas.openxmlformats.org/officeDocument/2006/relationships/image" Target="../media/image357.png" /><Relationship Id="rId49" Type="http://schemas.openxmlformats.org/officeDocument/2006/relationships/image" Target="../media/image358.png" /><Relationship Id="rId5" Type="http://schemas.openxmlformats.org/officeDocument/2006/relationships/image" Target="../media/image315.png" /><Relationship Id="rId50" Type="http://schemas.openxmlformats.org/officeDocument/2006/relationships/image" Target="../media/image359.png" /><Relationship Id="rId51" Type="http://schemas.openxmlformats.org/officeDocument/2006/relationships/image" Target="../media/image360.png" /><Relationship Id="rId52" Type="http://schemas.openxmlformats.org/officeDocument/2006/relationships/image" Target="../media/image361.png" /><Relationship Id="rId53" Type="http://schemas.openxmlformats.org/officeDocument/2006/relationships/image" Target="../media/image362.png" /><Relationship Id="rId54" Type="http://schemas.openxmlformats.org/officeDocument/2006/relationships/image" Target="../media/image363.png" /><Relationship Id="rId55" Type="http://schemas.openxmlformats.org/officeDocument/2006/relationships/image" Target="../media/image364.png" /><Relationship Id="rId56" Type="http://schemas.openxmlformats.org/officeDocument/2006/relationships/image" Target="../media/image365.png" /><Relationship Id="rId57" Type="http://schemas.openxmlformats.org/officeDocument/2006/relationships/image" Target="../media/image366.png" /><Relationship Id="rId58" Type="http://schemas.openxmlformats.org/officeDocument/2006/relationships/image" Target="../media/image367.png" /><Relationship Id="rId59" Type="http://schemas.openxmlformats.org/officeDocument/2006/relationships/image" Target="../media/image368.png" /><Relationship Id="rId6" Type="http://schemas.openxmlformats.org/officeDocument/2006/relationships/image" Target="../media/image316.png" /><Relationship Id="rId7" Type="http://schemas.openxmlformats.org/officeDocument/2006/relationships/image" Target="../media/image317.png" /><Relationship Id="rId8" Type="http://schemas.openxmlformats.org/officeDocument/2006/relationships/image" Target="../media/image318.png" /><Relationship Id="rId9" Type="http://schemas.openxmlformats.org/officeDocument/2006/relationships/image" Target="../media/image31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76.png" /><Relationship Id="rId11" Type="http://schemas.openxmlformats.org/officeDocument/2006/relationships/image" Target="../media/image377.png" /><Relationship Id="rId2" Type="http://schemas.openxmlformats.org/officeDocument/2006/relationships/image" Target="../media/image369.png" /><Relationship Id="rId3" Type="http://schemas.openxmlformats.org/officeDocument/2006/relationships/image" Target="../media/image370.png" /><Relationship Id="rId4" Type="http://schemas.openxmlformats.org/officeDocument/2006/relationships/image" Target="../media/image371.png" /><Relationship Id="rId5" Type="http://schemas.openxmlformats.org/officeDocument/2006/relationships/image" Target="../media/image372.png" /><Relationship Id="rId6" Type="http://schemas.openxmlformats.org/officeDocument/2006/relationships/image" Target="../media/image373.png" /><Relationship Id="rId7" Type="http://schemas.openxmlformats.org/officeDocument/2006/relationships/image" Target="../media/image7.jpeg" /><Relationship Id="rId8" Type="http://schemas.openxmlformats.org/officeDocument/2006/relationships/image" Target="../media/image374.png" /><Relationship Id="rId9" Type="http://schemas.openxmlformats.org/officeDocument/2006/relationships/image" Target="../media/image375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86.png" /><Relationship Id="rId11" Type="http://schemas.openxmlformats.org/officeDocument/2006/relationships/image" Target="../media/image387.png" /><Relationship Id="rId12" Type="http://schemas.openxmlformats.org/officeDocument/2006/relationships/image" Target="../media/image388.png" /><Relationship Id="rId13" Type="http://schemas.openxmlformats.org/officeDocument/2006/relationships/image" Target="../media/image389.png" /><Relationship Id="rId14" Type="http://schemas.openxmlformats.org/officeDocument/2006/relationships/image" Target="../media/image390.png" /><Relationship Id="rId15" Type="http://schemas.openxmlformats.org/officeDocument/2006/relationships/image" Target="../media/image7.jpeg" /><Relationship Id="rId16" Type="http://schemas.openxmlformats.org/officeDocument/2006/relationships/image" Target="../media/image391.png" /><Relationship Id="rId17" Type="http://schemas.openxmlformats.org/officeDocument/2006/relationships/image" Target="../media/image392.png" /><Relationship Id="rId18" Type="http://schemas.openxmlformats.org/officeDocument/2006/relationships/image" Target="../media/image393.png" /><Relationship Id="rId19" Type="http://schemas.openxmlformats.org/officeDocument/2006/relationships/image" Target="../media/image394.png" /><Relationship Id="rId2" Type="http://schemas.openxmlformats.org/officeDocument/2006/relationships/image" Target="../media/image378.png" /><Relationship Id="rId20" Type="http://schemas.openxmlformats.org/officeDocument/2006/relationships/image" Target="../media/image395.png" /><Relationship Id="rId21" Type="http://schemas.openxmlformats.org/officeDocument/2006/relationships/image" Target="../media/image396.png" /><Relationship Id="rId22" Type="http://schemas.openxmlformats.org/officeDocument/2006/relationships/image" Target="../media/image397.png" /><Relationship Id="rId23" Type="http://schemas.openxmlformats.org/officeDocument/2006/relationships/image" Target="../media/image398.png" /><Relationship Id="rId24" Type="http://schemas.openxmlformats.org/officeDocument/2006/relationships/image" Target="../media/image399.png" /><Relationship Id="rId25" Type="http://schemas.openxmlformats.org/officeDocument/2006/relationships/image" Target="../media/image400.png" /><Relationship Id="rId26" Type="http://schemas.openxmlformats.org/officeDocument/2006/relationships/image" Target="../media/image401.png" /><Relationship Id="rId27" Type="http://schemas.openxmlformats.org/officeDocument/2006/relationships/image" Target="../media/image402.png" /><Relationship Id="rId28" Type="http://schemas.openxmlformats.org/officeDocument/2006/relationships/image" Target="../media/image403.png" /><Relationship Id="rId29" Type="http://schemas.openxmlformats.org/officeDocument/2006/relationships/image" Target="../media/image404.png" /><Relationship Id="rId3" Type="http://schemas.openxmlformats.org/officeDocument/2006/relationships/image" Target="../media/image379.png" /><Relationship Id="rId30" Type="http://schemas.openxmlformats.org/officeDocument/2006/relationships/image" Target="../media/image405.png" /><Relationship Id="rId31" Type="http://schemas.openxmlformats.org/officeDocument/2006/relationships/image" Target="../media/image406.png" /><Relationship Id="rId32" Type="http://schemas.openxmlformats.org/officeDocument/2006/relationships/image" Target="../media/image407.png" /><Relationship Id="rId33" Type="http://schemas.openxmlformats.org/officeDocument/2006/relationships/image" Target="../media/image408.png" /><Relationship Id="rId34" Type="http://schemas.openxmlformats.org/officeDocument/2006/relationships/image" Target="../media/image409.png" /><Relationship Id="rId35" Type="http://schemas.openxmlformats.org/officeDocument/2006/relationships/image" Target="../media/image410.png" /><Relationship Id="rId36" Type="http://schemas.openxmlformats.org/officeDocument/2006/relationships/image" Target="../media/image411.png" /><Relationship Id="rId37" Type="http://schemas.openxmlformats.org/officeDocument/2006/relationships/image" Target="../media/image412.png" /><Relationship Id="rId38" Type="http://schemas.openxmlformats.org/officeDocument/2006/relationships/image" Target="../media/image413.png" /><Relationship Id="rId39" Type="http://schemas.openxmlformats.org/officeDocument/2006/relationships/image" Target="../media/image414.png" /><Relationship Id="rId4" Type="http://schemas.openxmlformats.org/officeDocument/2006/relationships/image" Target="../media/image380.png" /><Relationship Id="rId40" Type="http://schemas.openxmlformats.org/officeDocument/2006/relationships/image" Target="../media/image415.png" /><Relationship Id="rId41" Type="http://schemas.openxmlformats.org/officeDocument/2006/relationships/image" Target="../media/image416.png" /><Relationship Id="rId42" Type="http://schemas.openxmlformats.org/officeDocument/2006/relationships/image" Target="../media/image417.png" /><Relationship Id="rId43" Type="http://schemas.openxmlformats.org/officeDocument/2006/relationships/image" Target="../media/image418.png" /><Relationship Id="rId44" Type="http://schemas.openxmlformats.org/officeDocument/2006/relationships/image" Target="../media/image419.png" /><Relationship Id="rId45" Type="http://schemas.openxmlformats.org/officeDocument/2006/relationships/image" Target="../media/image420.png" /><Relationship Id="rId46" Type="http://schemas.openxmlformats.org/officeDocument/2006/relationships/image" Target="../media/image421.png" /><Relationship Id="rId47" Type="http://schemas.openxmlformats.org/officeDocument/2006/relationships/image" Target="../media/image422.png" /><Relationship Id="rId48" Type="http://schemas.openxmlformats.org/officeDocument/2006/relationships/image" Target="../media/image423.png" /><Relationship Id="rId49" Type="http://schemas.openxmlformats.org/officeDocument/2006/relationships/image" Target="../media/image424.png" /><Relationship Id="rId5" Type="http://schemas.openxmlformats.org/officeDocument/2006/relationships/image" Target="../media/image381.png" /><Relationship Id="rId50" Type="http://schemas.openxmlformats.org/officeDocument/2006/relationships/image" Target="../media/image425.png" /><Relationship Id="rId51" Type="http://schemas.openxmlformats.org/officeDocument/2006/relationships/image" Target="../media/image426.png" /><Relationship Id="rId52" Type="http://schemas.openxmlformats.org/officeDocument/2006/relationships/image" Target="../media/image427.png" /><Relationship Id="rId53" Type="http://schemas.openxmlformats.org/officeDocument/2006/relationships/image" Target="../media/image428.png" /><Relationship Id="rId54" Type="http://schemas.openxmlformats.org/officeDocument/2006/relationships/image" Target="../media/image429.png" /><Relationship Id="rId55" Type="http://schemas.openxmlformats.org/officeDocument/2006/relationships/image" Target="../media/image430.png" /><Relationship Id="rId56" Type="http://schemas.openxmlformats.org/officeDocument/2006/relationships/image" Target="../media/image431.png" /><Relationship Id="rId57" Type="http://schemas.openxmlformats.org/officeDocument/2006/relationships/image" Target="../media/image432.png" /><Relationship Id="rId58" Type="http://schemas.openxmlformats.org/officeDocument/2006/relationships/image" Target="../media/image433.png" /><Relationship Id="rId59" Type="http://schemas.openxmlformats.org/officeDocument/2006/relationships/image" Target="../media/image434.png" /><Relationship Id="rId6" Type="http://schemas.openxmlformats.org/officeDocument/2006/relationships/image" Target="../media/image382.png" /><Relationship Id="rId60" Type="http://schemas.openxmlformats.org/officeDocument/2006/relationships/image" Target="../media/image435.png" /><Relationship Id="rId61" Type="http://schemas.openxmlformats.org/officeDocument/2006/relationships/image" Target="../media/image436.png" /><Relationship Id="rId62" Type="http://schemas.openxmlformats.org/officeDocument/2006/relationships/image" Target="../media/image437.png" /><Relationship Id="rId63" Type="http://schemas.openxmlformats.org/officeDocument/2006/relationships/image" Target="../media/image438.png" /><Relationship Id="rId64" Type="http://schemas.openxmlformats.org/officeDocument/2006/relationships/image" Target="../media/image439.png" /><Relationship Id="rId65" Type="http://schemas.openxmlformats.org/officeDocument/2006/relationships/image" Target="../media/image440.png" /><Relationship Id="rId66" Type="http://schemas.openxmlformats.org/officeDocument/2006/relationships/image" Target="../media/image441.png" /><Relationship Id="rId67" Type="http://schemas.openxmlformats.org/officeDocument/2006/relationships/image" Target="../media/image442.png" /><Relationship Id="rId68" Type="http://schemas.openxmlformats.org/officeDocument/2006/relationships/image" Target="../media/image443.png" /><Relationship Id="rId69" Type="http://schemas.openxmlformats.org/officeDocument/2006/relationships/image" Target="../media/image444.png" /><Relationship Id="rId7" Type="http://schemas.openxmlformats.org/officeDocument/2006/relationships/image" Target="../media/image383.png" /><Relationship Id="rId70" Type="http://schemas.openxmlformats.org/officeDocument/2006/relationships/image" Target="../media/image445.png" /><Relationship Id="rId71" Type="http://schemas.openxmlformats.org/officeDocument/2006/relationships/image" Target="../media/image446.png" /><Relationship Id="rId72" Type="http://schemas.openxmlformats.org/officeDocument/2006/relationships/image" Target="../media/image447.png" /><Relationship Id="rId73" Type="http://schemas.openxmlformats.org/officeDocument/2006/relationships/image" Target="../media/image448.png" /><Relationship Id="rId74" Type="http://schemas.openxmlformats.org/officeDocument/2006/relationships/image" Target="../media/image449.png" /><Relationship Id="rId75" Type="http://schemas.openxmlformats.org/officeDocument/2006/relationships/image" Target="../media/image450.png" /><Relationship Id="rId76" Type="http://schemas.openxmlformats.org/officeDocument/2006/relationships/image" Target="../media/image451.png" /><Relationship Id="rId77" Type="http://schemas.openxmlformats.org/officeDocument/2006/relationships/image" Target="../media/image452.png" /><Relationship Id="rId78" Type="http://schemas.openxmlformats.org/officeDocument/2006/relationships/image" Target="../media/image453.png" /><Relationship Id="rId8" Type="http://schemas.openxmlformats.org/officeDocument/2006/relationships/image" Target="../media/image384.png" /><Relationship Id="rId9" Type="http://schemas.openxmlformats.org/officeDocument/2006/relationships/image" Target="../media/image38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62.png" /><Relationship Id="rId11" Type="http://schemas.openxmlformats.org/officeDocument/2006/relationships/image" Target="../media/image7.jpeg" /><Relationship Id="rId2" Type="http://schemas.openxmlformats.org/officeDocument/2006/relationships/image" Target="../media/image454.png" /><Relationship Id="rId3" Type="http://schemas.openxmlformats.org/officeDocument/2006/relationships/image" Target="../media/image455.png" /><Relationship Id="rId4" Type="http://schemas.openxmlformats.org/officeDocument/2006/relationships/image" Target="../media/image456.png" /><Relationship Id="rId5" Type="http://schemas.openxmlformats.org/officeDocument/2006/relationships/image" Target="../media/image457.png" /><Relationship Id="rId6" Type="http://schemas.openxmlformats.org/officeDocument/2006/relationships/image" Target="../media/image458.png" /><Relationship Id="rId7" Type="http://schemas.openxmlformats.org/officeDocument/2006/relationships/image" Target="../media/image459.png" /><Relationship Id="rId8" Type="http://schemas.openxmlformats.org/officeDocument/2006/relationships/image" Target="../media/image460.png" /><Relationship Id="rId9" Type="http://schemas.openxmlformats.org/officeDocument/2006/relationships/image" Target="../media/image46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71.png" /><Relationship Id="rId11" Type="http://schemas.openxmlformats.org/officeDocument/2006/relationships/image" Target="../media/image472.png" /><Relationship Id="rId12" Type="http://schemas.openxmlformats.org/officeDocument/2006/relationships/image" Target="../media/image7.jpeg" /><Relationship Id="rId2" Type="http://schemas.openxmlformats.org/officeDocument/2006/relationships/image" Target="../media/image463.png" /><Relationship Id="rId3" Type="http://schemas.openxmlformats.org/officeDocument/2006/relationships/image" Target="../media/image464.png" /><Relationship Id="rId4" Type="http://schemas.openxmlformats.org/officeDocument/2006/relationships/image" Target="../media/image465.png" /><Relationship Id="rId5" Type="http://schemas.openxmlformats.org/officeDocument/2006/relationships/image" Target="../media/image466.png" /><Relationship Id="rId6" Type="http://schemas.openxmlformats.org/officeDocument/2006/relationships/image" Target="../media/image467.png" /><Relationship Id="rId7" Type="http://schemas.openxmlformats.org/officeDocument/2006/relationships/image" Target="../media/image468.png" /><Relationship Id="rId8" Type="http://schemas.openxmlformats.org/officeDocument/2006/relationships/image" Target="../media/image469.png" /><Relationship Id="rId9" Type="http://schemas.openxmlformats.org/officeDocument/2006/relationships/image" Target="../media/image470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81.png" /><Relationship Id="rId11" Type="http://schemas.openxmlformats.org/officeDocument/2006/relationships/image" Target="../media/image482.png" /><Relationship Id="rId12" Type="http://schemas.openxmlformats.org/officeDocument/2006/relationships/image" Target="../media/image483.png" /><Relationship Id="rId13" Type="http://schemas.openxmlformats.org/officeDocument/2006/relationships/image" Target="../media/image484.png" /><Relationship Id="rId14" Type="http://schemas.openxmlformats.org/officeDocument/2006/relationships/image" Target="../media/image485.png" /><Relationship Id="rId15" Type="http://schemas.openxmlformats.org/officeDocument/2006/relationships/image" Target="../media/image486.png" /><Relationship Id="rId16" Type="http://schemas.openxmlformats.org/officeDocument/2006/relationships/image" Target="../media/image487.png" /><Relationship Id="rId17" Type="http://schemas.openxmlformats.org/officeDocument/2006/relationships/image" Target="../media/image488.png" /><Relationship Id="rId18" Type="http://schemas.openxmlformats.org/officeDocument/2006/relationships/image" Target="../media/image489.png" /><Relationship Id="rId19" Type="http://schemas.openxmlformats.org/officeDocument/2006/relationships/image" Target="../media/image490.png" /><Relationship Id="rId2" Type="http://schemas.openxmlformats.org/officeDocument/2006/relationships/image" Target="../media/image473.png" /><Relationship Id="rId20" Type="http://schemas.openxmlformats.org/officeDocument/2006/relationships/image" Target="../media/image7.jpeg" /><Relationship Id="rId21" Type="http://schemas.openxmlformats.org/officeDocument/2006/relationships/image" Target="../media/image491.png" /><Relationship Id="rId22" Type="http://schemas.openxmlformats.org/officeDocument/2006/relationships/image" Target="../media/image492.png" /><Relationship Id="rId23" Type="http://schemas.openxmlformats.org/officeDocument/2006/relationships/image" Target="../media/image493.png" /><Relationship Id="rId24" Type="http://schemas.openxmlformats.org/officeDocument/2006/relationships/image" Target="../media/image494.png" /><Relationship Id="rId25" Type="http://schemas.openxmlformats.org/officeDocument/2006/relationships/image" Target="../media/image495.png" /><Relationship Id="rId26" Type="http://schemas.openxmlformats.org/officeDocument/2006/relationships/image" Target="../media/image496.png" /><Relationship Id="rId27" Type="http://schemas.openxmlformats.org/officeDocument/2006/relationships/image" Target="../media/image497.png" /><Relationship Id="rId28" Type="http://schemas.openxmlformats.org/officeDocument/2006/relationships/image" Target="../media/image498.png" /><Relationship Id="rId29" Type="http://schemas.openxmlformats.org/officeDocument/2006/relationships/image" Target="../media/image499.png" /><Relationship Id="rId3" Type="http://schemas.openxmlformats.org/officeDocument/2006/relationships/image" Target="../media/image474.png" /><Relationship Id="rId30" Type="http://schemas.openxmlformats.org/officeDocument/2006/relationships/image" Target="../media/image500.png" /><Relationship Id="rId31" Type="http://schemas.openxmlformats.org/officeDocument/2006/relationships/image" Target="../media/image501.png" /><Relationship Id="rId32" Type="http://schemas.openxmlformats.org/officeDocument/2006/relationships/image" Target="../media/image502.png" /><Relationship Id="rId33" Type="http://schemas.openxmlformats.org/officeDocument/2006/relationships/image" Target="../media/image503.png" /><Relationship Id="rId34" Type="http://schemas.openxmlformats.org/officeDocument/2006/relationships/image" Target="../media/image504.png" /><Relationship Id="rId35" Type="http://schemas.openxmlformats.org/officeDocument/2006/relationships/image" Target="../media/image505.png" /><Relationship Id="rId36" Type="http://schemas.openxmlformats.org/officeDocument/2006/relationships/image" Target="../media/image506.png" /><Relationship Id="rId37" Type="http://schemas.openxmlformats.org/officeDocument/2006/relationships/image" Target="../media/image507.png" /><Relationship Id="rId38" Type="http://schemas.openxmlformats.org/officeDocument/2006/relationships/image" Target="../media/image508.png" /><Relationship Id="rId39" Type="http://schemas.openxmlformats.org/officeDocument/2006/relationships/image" Target="../media/image509.png" /><Relationship Id="rId4" Type="http://schemas.openxmlformats.org/officeDocument/2006/relationships/image" Target="../media/image475.png" /><Relationship Id="rId40" Type="http://schemas.openxmlformats.org/officeDocument/2006/relationships/image" Target="../media/image510.png" /><Relationship Id="rId41" Type="http://schemas.openxmlformats.org/officeDocument/2006/relationships/image" Target="../media/image511.png" /><Relationship Id="rId42" Type="http://schemas.openxmlformats.org/officeDocument/2006/relationships/image" Target="../media/image512.png" /><Relationship Id="rId43" Type="http://schemas.openxmlformats.org/officeDocument/2006/relationships/image" Target="../media/image513.png" /><Relationship Id="rId44" Type="http://schemas.openxmlformats.org/officeDocument/2006/relationships/image" Target="../media/image514.png" /><Relationship Id="rId45" Type="http://schemas.openxmlformats.org/officeDocument/2006/relationships/image" Target="../media/image515.png" /><Relationship Id="rId46" Type="http://schemas.openxmlformats.org/officeDocument/2006/relationships/image" Target="../media/image516.png" /><Relationship Id="rId47" Type="http://schemas.openxmlformats.org/officeDocument/2006/relationships/image" Target="../media/image517.png" /><Relationship Id="rId48" Type="http://schemas.openxmlformats.org/officeDocument/2006/relationships/image" Target="../media/image518.png" /><Relationship Id="rId49" Type="http://schemas.openxmlformats.org/officeDocument/2006/relationships/image" Target="../media/image519.png" /><Relationship Id="rId5" Type="http://schemas.openxmlformats.org/officeDocument/2006/relationships/image" Target="../media/image476.png" /><Relationship Id="rId50" Type="http://schemas.openxmlformats.org/officeDocument/2006/relationships/image" Target="../media/image520.png" /><Relationship Id="rId51" Type="http://schemas.openxmlformats.org/officeDocument/2006/relationships/image" Target="../media/image521.png" /><Relationship Id="rId52" Type="http://schemas.openxmlformats.org/officeDocument/2006/relationships/image" Target="../media/image522.png" /><Relationship Id="rId53" Type="http://schemas.openxmlformats.org/officeDocument/2006/relationships/image" Target="../media/image523.png" /><Relationship Id="rId54" Type="http://schemas.openxmlformats.org/officeDocument/2006/relationships/image" Target="../media/image524.png" /><Relationship Id="rId55" Type="http://schemas.openxmlformats.org/officeDocument/2006/relationships/image" Target="../media/image525.png" /><Relationship Id="rId56" Type="http://schemas.openxmlformats.org/officeDocument/2006/relationships/image" Target="../media/image526.png" /><Relationship Id="rId57" Type="http://schemas.openxmlformats.org/officeDocument/2006/relationships/image" Target="../media/image527.png" /><Relationship Id="rId58" Type="http://schemas.openxmlformats.org/officeDocument/2006/relationships/image" Target="../media/image528.png" /><Relationship Id="rId6" Type="http://schemas.openxmlformats.org/officeDocument/2006/relationships/image" Target="../media/image477.png" /><Relationship Id="rId7" Type="http://schemas.openxmlformats.org/officeDocument/2006/relationships/image" Target="../media/image478.png" /><Relationship Id="rId8" Type="http://schemas.openxmlformats.org/officeDocument/2006/relationships/image" Target="../media/image479.png" /><Relationship Id="rId9" Type="http://schemas.openxmlformats.org/officeDocument/2006/relationships/image" Target="../media/image480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37.png" /><Relationship Id="rId11" Type="http://schemas.openxmlformats.org/officeDocument/2006/relationships/image" Target="../media/image538.png" /><Relationship Id="rId12" Type="http://schemas.openxmlformats.org/officeDocument/2006/relationships/image" Target="../media/image7.jpeg" /><Relationship Id="rId13" Type="http://schemas.openxmlformats.org/officeDocument/2006/relationships/image" Target="../media/image539.png" /><Relationship Id="rId2" Type="http://schemas.openxmlformats.org/officeDocument/2006/relationships/image" Target="../media/image529.png" /><Relationship Id="rId3" Type="http://schemas.openxmlformats.org/officeDocument/2006/relationships/image" Target="../media/image530.png" /><Relationship Id="rId4" Type="http://schemas.openxmlformats.org/officeDocument/2006/relationships/image" Target="../media/image531.png" /><Relationship Id="rId5" Type="http://schemas.openxmlformats.org/officeDocument/2006/relationships/image" Target="../media/image532.png" /><Relationship Id="rId6" Type="http://schemas.openxmlformats.org/officeDocument/2006/relationships/image" Target="../media/image533.png" /><Relationship Id="rId7" Type="http://schemas.openxmlformats.org/officeDocument/2006/relationships/image" Target="../media/image534.png" /><Relationship Id="rId8" Type="http://schemas.openxmlformats.org/officeDocument/2006/relationships/image" Target="../media/image535.png" /><Relationship Id="rId9" Type="http://schemas.openxmlformats.org/officeDocument/2006/relationships/image" Target="../media/image536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140133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" name="table 1"/>
          <p:cNvGraphicFramePr>
            <a:graphicFrameLocks noGrp="1"/>
          </p:cNvGraphicFramePr>
          <p:nvPr/>
        </p:nvGraphicFramePr>
        <p:xfrm>
          <a:off x="0" y="380"/>
          <a:ext cx="5093334" cy="3591559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84"/>
                        </a:lnSpc>
                      </a:pPr>
                      <a:endParaRPr lang="Arial" altLang="Arial" sz="100"/>
                    </a:p>
                    <a:p>
                      <a:pPr marL="3644502" algn="l" rtl="0" eaLnBrk="0">
                        <a:lnSpc>
                          <a:spcPts val="1111"/>
                        </a:lnSpc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土木建筑工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668497" algn="l" rtl="0" eaLnBrk="0">
                        <a:lnSpc>
                          <a:spcPts val="1589"/>
                        </a:lnSpc>
                        <a:spcBef>
                          <a:spcPts val="391"/>
                        </a:spcBef>
                      </a:pPr>
                      <a:r>
                        <a:rPr sz="13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学天教学研究院 ：  陈</a:t>
                      </a:r>
                      <a:r>
                        <a:rPr sz="13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晨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"/>
                    </a:p>
                    <a:p>
                      <a:pPr marL="2537610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402836" y="1646859"/>
            <a:ext cx="41242" cy="11277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87496" y="1646859"/>
            <a:ext cx="42671" cy="11277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13460" y="1107363"/>
            <a:ext cx="2939795" cy="20269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726436" y="2088819"/>
            <a:ext cx="161544" cy="158496"/>
          </a:xfrm>
          <a:prstGeom prst="rect">
            <a:avLst/>
          </a:prstGeom>
        </p:spPr>
      </p:pic>
      <p:graphicFrame>
        <p:nvGraphicFramePr>
          <p:cNvPr id="6" name="table 6"/>
          <p:cNvGraphicFramePr>
            <a:graphicFrameLocks noGrp="1"/>
          </p:cNvGraphicFramePr>
          <p:nvPr/>
        </p:nvGraphicFramePr>
        <p:xfrm>
          <a:off x="2111501" y="2065197"/>
          <a:ext cx="883285" cy="217804"/>
        </p:xfrm>
        <a:graphic>
          <a:graphicData uri="http://schemas.openxmlformats.org/drawingml/2006/table">
            <a:tbl>
              <a:tblPr/>
              <a:tblGrid>
                <a:gridCol w="701040"/>
                <a:gridCol w="182245"/>
              </a:tblGrid>
              <a:tr h="2178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04772" y="1573707"/>
            <a:ext cx="839724" cy="20269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663952" y="1575231"/>
            <a:ext cx="621791" cy="19964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482596" y="1585899"/>
            <a:ext cx="149351" cy="18592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383536" y="2085771"/>
            <a:ext cx="160019" cy="16459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214372" y="2087295"/>
            <a:ext cx="160020" cy="15849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555748" y="2090343"/>
            <a:ext cx="160020" cy="150876"/>
          </a:xfrm>
          <a:prstGeom prst="rect">
            <a:avLst/>
          </a:prstGeom>
        </p:spPr>
      </p:pic>
      <p:sp>
        <p:nvSpPr>
          <p:cNvPr id="14" name="path"/>
          <p:cNvSpPr/>
          <p:nvPr/>
        </p:nvSpPr>
        <p:spPr>
          <a:xfrm>
            <a:off x="2723388" y="2087295"/>
            <a:ext cx="141732" cy="160020"/>
          </a:xfrm>
          <a:custGeom>
            <a:rect l="0" t="0" r="0" b="0"/>
            <a:pathLst>
              <a:path w="223" h="251">
                <a:moveTo>
                  <a:pt x="45" y="31"/>
                </a:moveTo>
                <a:cubicBezTo>
                  <a:pt x="45" y="21"/>
                  <a:pt x="45" y="14"/>
                  <a:pt x="43" y="4"/>
                </a:cubicBezTo>
                <a:lnTo>
                  <a:pt x="64" y="4"/>
                </a:lnTo>
                <a:cubicBezTo>
                  <a:pt x="64" y="9"/>
                  <a:pt x="64" y="19"/>
                  <a:pt x="62" y="28"/>
                </a:cubicBezTo>
                <a:lnTo>
                  <a:pt x="62" y="62"/>
                </a:lnTo>
                <a:cubicBezTo>
                  <a:pt x="72" y="62"/>
                  <a:pt x="79" y="62"/>
                  <a:pt x="84" y="62"/>
                </a:cubicBezTo>
                <a:lnTo>
                  <a:pt x="84" y="81"/>
                </a:lnTo>
                <a:cubicBezTo>
                  <a:pt x="76" y="79"/>
                  <a:pt x="69" y="79"/>
                  <a:pt x="62" y="79"/>
                </a:cubicBezTo>
                <a:lnTo>
                  <a:pt x="62" y="120"/>
                </a:lnTo>
                <a:lnTo>
                  <a:pt x="84" y="110"/>
                </a:lnTo>
                <a:cubicBezTo>
                  <a:pt x="84" y="115"/>
                  <a:pt x="84" y="122"/>
                  <a:pt x="86" y="129"/>
                </a:cubicBezTo>
                <a:cubicBezTo>
                  <a:pt x="79" y="134"/>
                  <a:pt x="72" y="136"/>
                  <a:pt x="62" y="141"/>
                </a:cubicBezTo>
                <a:lnTo>
                  <a:pt x="62" y="220"/>
                </a:lnTo>
                <a:cubicBezTo>
                  <a:pt x="62" y="230"/>
                  <a:pt x="60" y="237"/>
                  <a:pt x="52" y="242"/>
                </a:cubicBezTo>
                <a:cubicBezTo>
                  <a:pt x="45" y="244"/>
                  <a:pt x="38" y="247"/>
                  <a:pt x="26" y="247"/>
                </a:cubicBezTo>
                <a:cubicBezTo>
                  <a:pt x="23" y="240"/>
                  <a:pt x="21" y="232"/>
                  <a:pt x="16" y="225"/>
                </a:cubicBezTo>
                <a:cubicBezTo>
                  <a:pt x="28" y="225"/>
                  <a:pt x="36" y="225"/>
                  <a:pt x="40" y="223"/>
                </a:cubicBezTo>
                <a:cubicBezTo>
                  <a:pt x="43" y="223"/>
                  <a:pt x="45" y="218"/>
                  <a:pt x="45" y="211"/>
                </a:cubicBezTo>
                <a:lnTo>
                  <a:pt x="45" y="146"/>
                </a:lnTo>
                <a:cubicBezTo>
                  <a:pt x="40" y="148"/>
                  <a:pt x="31" y="153"/>
                  <a:pt x="14" y="163"/>
                </a:cubicBezTo>
                <a:lnTo>
                  <a:pt x="4" y="144"/>
                </a:lnTo>
                <a:cubicBezTo>
                  <a:pt x="14" y="139"/>
                  <a:pt x="26" y="134"/>
                  <a:pt x="45" y="127"/>
                </a:cubicBezTo>
                <a:lnTo>
                  <a:pt x="45" y="79"/>
                </a:lnTo>
                <a:cubicBezTo>
                  <a:pt x="28" y="79"/>
                  <a:pt x="16" y="79"/>
                  <a:pt x="9" y="81"/>
                </a:cubicBezTo>
                <a:lnTo>
                  <a:pt x="9" y="62"/>
                </a:lnTo>
                <a:cubicBezTo>
                  <a:pt x="21" y="62"/>
                  <a:pt x="33" y="62"/>
                  <a:pt x="45" y="62"/>
                </a:cubicBezTo>
                <a:lnTo>
                  <a:pt x="45" y="31"/>
                </a:lnTo>
                <a:close/>
                <a:moveTo>
                  <a:pt x="218" y="141"/>
                </a:moveTo>
                <a:cubicBezTo>
                  <a:pt x="201" y="129"/>
                  <a:pt x="189" y="112"/>
                  <a:pt x="180" y="93"/>
                </a:cubicBezTo>
                <a:lnTo>
                  <a:pt x="177" y="93"/>
                </a:lnTo>
                <a:cubicBezTo>
                  <a:pt x="177" y="107"/>
                  <a:pt x="177" y="122"/>
                  <a:pt x="177" y="136"/>
                </a:cubicBezTo>
                <a:lnTo>
                  <a:pt x="156" y="136"/>
                </a:lnTo>
                <a:cubicBezTo>
                  <a:pt x="156" y="122"/>
                  <a:pt x="156" y="107"/>
                  <a:pt x="156" y="93"/>
                </a:cubicBezTo>
                <a:cubicBezTo>
                  <a:pt x="146" y="110"/>
                  <a:pt x="132" y="124"/>
                  <a:pt x="115" y="141"/>
                </a:cubicBezTo>
                <a:lnTo>
                  <a:pt x="218" y="141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488948" y="1570659"/>
            <a:ext cx="99060" cy="20573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311652" y="1570659"/>
            <a:ext cx="97535" cy="20573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" name="table 17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80772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单选80题/多</a:t>
                      </a: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选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40题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"/>
                    </a:p>
                    <a:p>
                      <a:pPr marL="253100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" name="group 2"/>
          <p:cNvGrpSpPr/>
          <p:nvPr/>
        </p:nvGrpSpPr>
        <p:grpSpPr>
          <a:xfrm rot="21600000">
            <a:off x="1909317" y="758368"/>
            <a:ext cx="2421636" cy="493775"/>
            <a:chExt cx="2421636" cy="493775"/>
          </a:xfrm>
        </p:grpSpPr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21636" cy="493775"/>
            </a:xfrm>
            <a:prstGeom prst="rect">
              <a:avLst/>
            </a:prstGeom>
          </p:spPr>
        </p:pic>
        <p:sp>
          <p:nvSpPr>
            <p:cNvPr id="19" name="textbox 19"/>
            <p:cNvSpPr/>
            <p:nvPr/>
          </p:nvSpPr>
          <p:spPr>
            <a:xfrm>
              <a:off x="1169924" y="152379"/>
              <a:ext cx="1192530" cy="2698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631"/>
                </a:lnSpc>
              </a:pPr>
              <a:endParaRPr lang="Arial" altLang="Arial" sz="100"/>
            </a:p>
            <a:p>
              <a:pPr marL="19906" indent="238157" algn="l" rtl="0" eaLnBrk="0">
                <a:lnSpc>
                  <a:spcPct val="100000"/>
                </a:lnSpc>
                <a:tabLst>
                  <a:tab pos="339725"/>
                </a:tabLst>
              </a:pP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8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知识点分散、需</a:t>
              </a: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 </a:t>
              </a:r>
              <a:r>
                <a:rPr sz="8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强理解</a:t>
              </a:r>
              <a:r>
                <a:rPr sz="8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</a:t>
              </a: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忆</a:t>
              </a:r>
              <a:endParaRPr lang="Microsoft YaHei" altLang="Microsoft YaHei" sz="800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182624" y="166115"/>
              <a:ext cx="245364" cy="109727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 rot="21600000">
            <a:off x="1919985" y="1930323"/>
            <a:ext cx="2438400" cy="486155"/>
            <a:chExt cx="2438400" cy="486155"/>
          </a:xfrm>
        </p:grpSpPr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38400" cy="486155"/>
            </a:xfrm>
            <a:prstGeom prst="rect">
              <a:avLst/>
            </a:prstGeom>
          </p:spPr>
        </p:pic>
        <p:sp>
          <p:nvSpPr>
            <p:cNvPr id="22" name="textbox 22"/>
            <p:cNvSpPr/>
            <p:nvPr/>
          </p:nvSpPr>
          <p:spPr>
            <a:xfrm>
              <a:off x="1211072" y="121412"/>
              <a:ext cx="1193164" cy="2705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641"/>
                </a:lnSpc>
              </a:pPr>
              <a:endParaRPr lang="Arial" altLang="Arial" sz="100"/>
            </a:p>
            <a:p>
              <a:pPr marL="16606" indent="454817" algn="l" rtl="0" eaLnBrk="0">
                <a:lnSpc>
                  <a:spcPct val="100000"/>
                </a:lnSpc>
                <a:tabLst>
                  <a:tab pos="548640"/>
                </a:tabLst>
              </a:pP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8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考点集中、</a:t>
              </a:r>
              <a:r>
                <a:rPr sz="8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</a:t>
              </a: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则恒重，多做</a:t>
              </a:r>
              <a:r>
                <a:rPr sz="8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题</a:t>
              </a:r>
              <a:endParaRPr lang="Microsoft YaHei" altLang="Microsoft YaHei" sz="800"/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1223772" y="134112"/>
              <a:ext cx="458723" cy="109727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 rot="21600000">
            <a:off x="1919985" y="1331391"/>
            <a:ext cx="2410968" cy="473964"/>
            <a:chExt cx="2410968" cy="473964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410968" cy="473964"/>
            </a:xfrm>
            <a:prstGeom prst="rect">
              <a:avLst/>
            </a:prstGeom>
          </p:spPr>
        </p:pic>
        <p:sp>
          <p:nvSpPr>
            <p:cNvPr id="25" name="textbox 25"/>
            <p:cNvSpPr/>
            <p:nvPr/>
          </p:nvSpPr>
          <p:spPr>
            <a:xfrm>
              <a:off x="1208024" y="131108"/>
              <a:ext cx="1083944" cy="2698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027"/>
                </a:lnSpc>
              </a:pPr>
              <a:endParaRPr lang="Arial" altLang="Arial" sz="100"/>
            </a:p>
            <a:p>
              <a:pPr marL="14887" indent="240127" algn="l" rtl="0" eaLnBrk="0">
                <a:lnSpc>
                  <a:spcPct val="100000"/>
                </a:lnSpc>
                <a:tabLst>
                  <a:tab pos="334009"/>
                </a:tabLst>
              </a:pP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8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考点集中、重</a:t>
              </a:r>
              <a:r>
                <a:rPr sz="8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则</a:t>
              </a: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恒重，多做</a:t>
              </a:r>
              <a:r>
                <a:rPr sz="8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题</a:t>
              </a:r>
              <a:endParaRPr lang="Microsoft YaHei" altLang="Microsoft YaHei" sz="800"/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1220724" y="144780"/>
              <a:ext cx="242315" cy="109727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 rot="21600000">
            <a:off x="1973325" y="2498775"/>
            <a:ext cx="2438400" cy="306323"/>
            <a:chExt cx="2438400" cy="306323"/>
          </a:xfrm>
        </p:grpSpPr>
        <p:pic>
          <p:nvPicPr>
            <p:cNvPr id="27" name="picture 27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438400" cy="306323"/>
            </a:xfrm>
            <a:prstGeom prst="rect">
              <a:avLst/>
            </a:prstGeom>
          </p:spPr>
        </p:pic>
        <p:sp>
          <p:nvSpPr>
            <p:cNvPr id="28" name="textbox 28"/>
            <p:cNvSpPr/>
            <p:nvPr/>
          </p:nvSpPr>
          <p:spPr>
            <a:xfrm>
              <a:off x="439721" y="30468"/>
              <a:ext cx="1557655" cy="268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650"/>
                </a:lnSpc>
              </a:pPr>
              <a:endParaRPr lang="Arial" altLang="Arial" sz="100"/>
            </a:p>
            <a:p>
              <a:pPr marL="142888" indent="-130188" algn="l" rtl="0" eaLnBrk="0">
                <a:lnSpc>
                  <a:spcPct val="114000"/>
                </a:lnSpc>
              </a:pPr>
              <a:r>
                <a:rPr sz="7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考试时长：  3小时</a:t>
              </a:r>
              <a:r>
                <a:rPr sz="7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；</a:t>
              </a:r>
              <a:r>
                <a:rPr sz="7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              </a:t>
              </a:r>
              <a:r>
                <a:rPr sz="7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教学顺</a:t>
              </a:r>
              <a:r>
                <a:rPr sz="7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序</a:t>
              </a:r>
              <a:r>
                <a:rPr sz="7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：           </a:t>
              </a:r>
              <a:endParaRPr lang="Microsoft YaHei" altLang="Microsoft YaHei" sz="700"/>
            </a:p>
          </p:txBody>
        </p:sp>
        <p:pic>
          <p:nvPicPr>
            <p:cNvPr id="29" name="picture 29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1109472" y="170688"/>
              <a:ext cx="742187" cy="105155"/>
            </a:xfrm>
            <a:prstGeom prst="rect">
              <a:avLst/>
            </a:prstGeom>
          </p:spPr>
        </p:pic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1350264" y="45720"/>
              <a:ext cx="633983" cy="102108"/>
            </a:xfrm>
            <a:prstGeom prst="rect">
              <a:avLst/>
            </a:prstGeom>
          </p:spPr>
        </p:pic>
        <p:pic>
          <p:nvPicPr>
            <p:cNvPr id="31" name="picture 31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1485900" y="175260"/>
              <a:ext cx="368808" cy="82295"/>
            </a:xfrm>
            <a:prstGeom prst="rect">
              <a:avLst/>
            </a:prstGeom>
          </p:spPr>
        </p:pic>
        <p:sp>
          <p:nvSpPr>
            <p:cNvPr id="32" name="path"/>
            <p:cNvSpPr/>
            <p:nvPr/>
          </p:nvSpPr>
          <p:spPr>
            <a:xfrm>
              <a:off x="1699260" y="198120"/>
              <a:ext cx="150876" cy="77723"/>
            </a:xfrm>
            <a:custGeom>
              <a:rect l="0" t="0" r="0" b="0"/>
              <a:pathLst>
                <a:path w="236" h="122">
                  <a:moveTo>
                    <a:pt x="4" y="43"/>
                  </a:moveTo>
                  <a:cubicBezTo>
                    <a:pt x="7" y="57"/>
                    <a:pt x="11" y="69"/>
                    <a:pt x="19" y="76"/>
                  </a:cubicBezTo>
                  <a:cubicBezTo>
                    <a:pt x="23" y="72"/>
                    <a:pt x="26" y="69"/>
                    <a:pt x="31" y="64"/>
                  </a:cubicBezTo>
                  <a:cubicBezTo>
                    <a:pt x="33" y="60"/>
                    <a:pt x="38" y="52"/>
                    <a:pt x="40" y="43"/>
                  </a:cubicBezTo>
                  <a:lnTo>
                    <a:pt x="4" y="43"/>
                  </a:lnTo>
                  <a:close/>
                  <a:moveTo>
                    <a:pt x="172" y="62"/>
                  </a:moveTo>
                  <a:cubicBezTo>
                    <a:pt x="170" y="67"/>
                    <a:pt x="170" y="72"/>
                    <a:pt x="167" y="76"/>
                  </a:cubicBezTo>
                  <a:cubicBezTo>
                    <a:pt x="167" y="81"/>
                    <a:pt x="163" y="86"/>
                    <a:pt x="160" y="91"/>
                  </a:cubicBezTo>
                  <a:cubicBezTo>
                    <a:pt x="155" y="95"/>
                    <a:pt x="148" y="100"/>
                    <a:pt x="139" y="105"/>
                  </a:cubicBezTo>
                  <a:cubicBezTo>
                    <a:pt x="131" y="110"/>
                    <a:pt x="117" y="112"/>
                    <a:pt x="103" y="117"/>
                  </a:cubicBezTo>
                  <a:cubicBezTo>
                    <a:pt x="100" y="112"/>
                    <a:pt x="98" y="107"/>
                    <a:pt x="93" y="103"/>
                  </a:cubicBezTo>
                  <a:cubicBezTo>
                    <a:pt x="105" y="103"/>
                    <a:pt x="117" y="103"/>
                    <a:pt x="124" y="98"/>
                  </a:cubicBezTo>
                  <a:cubicBezTo>
                    <a:pt x="134" y="95"/>
                    <a:pt x="141" y="93"/>
                    <a:pt x="143" y="88"/>
                  </a:cubicBezTo>
                  <a:cubicBezTo>
                    <a:pt x="148" y="86"/>
                    <a:pt x="153" y="81"/>
                    <a:pt x="153" y="76"/>
                  </a:cubicBezTo>
                  <a:cubicBezTo>
                    <a:pt x="155" y="72"/>
                    <a:pt x="158" y="67"/>
                    <a:pt x="158" y="60"/>
                  </a:cubicBezTo>
                  <a:cubicBezTo>
                    <a:pt x="163" y="62"/>
                    <a:pt x="167" y="62"/>
                    <a:pt x="172" y="62"/>
                  </a:cubicBezTo>
                  <a:moveTo>
                    <a:pt x="180" y="81"/>
                  </a:moveTo>
                  <a:cubicBezTo>
                    <a:pt x="189" y="84"/>
                    <a:pt x="196" y="86"/>
                    <a:pt x="203" y="88"/>
                  </a:cubicBezTo>
                  <a:cubicBezTo>
                    <a:pt x="213" y="93"/>
                    <a:pt x="223" y="95"/>
                    <a:pt x="232" y="100"/>
                  </a:cubicBezTo>
                  <a:cubicBezTo>
                    <a:pt x="230" y="105"/>
                    <a:pt x="227" y="110"/>
                    <a:pt x="225" y="115"/>
                  </a:cubicBezTo>
                  <a:cubicBezTo>
                    <a:pt x="218" y="110"/>
                    <a:pt x="208" y="105"/>
                    <a:pt x="201" y="103"/>
                  </a:cubicBezTo>
                  <a:cubicBezTo>
                    <a:pt x="194" y="98"/>
                    <a:pt x="184" y="95"/>
                    <a:pt x="175" y="93"/>
                  </a:cubicBezTo>
                  <a:cubicBezTo>
                    <a:pt x="177" y="88"/>
                    <a:pt x="180" y="84"/>
                    <a:pt x="180" y="81"/>
                  </a:cubicBezTo>
                  <a:moveTo>
                    <a:pt x="134" y="12"/>
                  </a:moveTo>
                  <a:cubicBezTo>
                    <a:pt x="124" y="21"/>
                    <a:pt x="112" y="33"/>
                    <a:pt x="103" y="45"/>
                  </a:cubicBezTo>
                  <a:cubicBezTo>
                    <a:pt x="100" y="40"/>
                    <a:pt x="95" y="38"/>
                    <a:pt x="93" y="35"/>
                  </a:cubicBezTo>
                  <a:cubicBezTo>
                    <a:pt x="107" y="24"/>
                    <a:pt x="117" y="14"/>
                    <a:pt x="127" y="4"/>
                  </a:cubicBezTo>
                  <a:cubicBezTo>
                    <a:pt x="127" y="7"/>
                    <a:pt x="131" y="9"/>
                    <a:pt x="134" y="12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886711" y="45720"/>
              <a:ext cx="100584" cy="56388"/>
            </a:xfrm>
            <a:custGeom>
              <a:rect l="0" t="0" r="0" b="0"/>
              <a:pathLst>
                <a:path w="158" h="88">
                  <a:moveTo>
                    <a:pt x="96" y="4"/>
                  </a:moveTo>
                  <a:cubicBezTo>
                    <a:pt x="100" y="12"/>
                    <a:pt x="105" y="24"/>
                    <a:pt x="115" y="35"/>
                  </a:cubicBezTo>
                  <a:cubicBezTo>
                    <a:pt x="124" y="47"/>
                    <a:pt x="136" y="57"/>
                    <a:pt x="153" y="64"/>
                  </a:cubicBezTo>
                  <a:cubicBezTo>
                    <a:pt x="151" y="69"/>
                    <a:pt x="148" y="74"/>
                    <a:pt x="144" y="79"/>
                  </a:cubicBezTo>
                  <a:cubicBezTo>
                    <a:pt x="136" y="74"/>
                    <a:pt x="129" y="69"/>
                    <a:pt x="124" y="64"/>
                  </a:cubicBezTo>
                  <a:cubicBezTo>
                    <a:pt x="117" y="57"/>
                    <a:pt x="112" y="55"/>
                    <a:pt x="108" y="50"/>
                  </a:cubicBezTo>
                  <a:cubicBezTo>
                    <a:pt x="105" y="45"/>
                    <a:pt x="100" y="38"/>
                    <a:pt x="96" y="31"/>
                  </a:cubicBezTo>
                  <a:cubicBezTo>
                    <a:pt x="91" y="24"/>
                    <a:pt x="86" y="14"/>
                    <a:pt x="84" y="9"/>
                  </a:cubicBezTo>
                  <a:cubicBezTo>
                    <a:pt x="88" y="7"/>
                    <a:pt x="93" y="4"/>
                    <a:pt x="96" y="4"/>
                  </a:cubicBezTo>
                  <a:moveTo>
                    <a:pt x="64" y="12"/>
                  </a:moveTo>
                  <a:cubicBezTo>
                    <a:pt x="60" y="19"/>
                    <a:pt x="57" y="26"/>
                    <a:pt x="55" y="31"/>
                  </a:cubicBezTo>
                  <a:cubicBezTo>
                    <a:pt x="52" y="35"/>
                    <a:pt x="50" y="40"/>
                    <a:pt x="45" y="45"/>
                  </a:cubicBezTo>
                  <a:cubicBezTo>
                    <a:pt x="43" y="50"/>
                    <a:pt x="40" y="55"/>
                    <a:pt x="36" y="62"/>
                  </a:cubicBezTo>
                  <a:cubicBezTo>
                    <a:pt x="28" y="69"/>
                    <a:pt x="24" y="76"/>
                    <a:pt x="16" y="84"/>
                  </a:cubicBezTo>
                  <a:cubicBezTo>
                    <a:pt x="12" y="79"/>
                    <a:pt x="7" y="76"/>
                    <a:pt x="4" y="74"/>
                  </a:cubicBezTo>
                  <a:cubicBezTo>
                    <a:pt x="12" y="67"/>
                    <a:pt x="19" y="60"/>
                    <a:pt x="24" y="52"/>
                  </a:cubicBezTo>
                  <a:cubicBezTo>
                    <a:pt x="28" y="45"/>
                    <a:pt x="33" y="38"/>
                    <a:pt x="38" y="31"/>
                  </a:cubicBezTo>
                  <a:cubicBezTo>
                    <a:pt x="43" y="24"/>
                    <a:pt x="48" y="16"/>
                    <a:pt x="50" y="7"/>
                  </a:cubicBezTo>
                  <a:cubicBezTo>
                    <a:pt x="55" y="9"/>
                    <a:pt x="60" y="12"/>
                    <a:pt x="64" y="12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789177" y="1229283"/>
            <a:ext cx="211835" cy="112776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14501" y="1105839"/>
            <a:ext cx="592835" cy="298704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113789" y="1610283"/>
            <a:ext cx="268223" cy="559308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549909" y="1395399"/>
            <a:ext cx="681228" cy="440436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301241" y="1991283"/>
            <a:ext cx="568452" cy="37185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292097" y="865047"/>
            <a:ext cx="568452" cy="370332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1301241" y="1418259"/>
            <a:ext cx="568452" cy="370332"/>
          </a:xfrm>
          <a:prstGeom prst="rect">
            <a:avLst/>
          </a:prstGeom>
        </p:spPr>
      </p:pic>
      <p:sp>
        <p:nvSpPr>
          <p:cNvPr id="41" name="textbox 41"/>
          <p:cNvSpPr/>
          <p:nvPr/>
        </p:nvSpPr>
        <p:spPr>
          <a:xfrm>
            <a:off x="1971294" y="2042930"/>
            <a:ext cx="723265" cy="296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84"/>
              </a:lnSpc>
            </a:pPr>
            <a:endParaRPr lang="Arial" altLang="Arial" sz="100"/>
          </a:p>
          <a:p>
            <a:pPr marL="132133" algn="l" rtl="0" eaLnBrk="0">
              <a:lnSpc>
                <a:spcPct val="95000"/>
              </a:lnSpc>
            </a:pPr>
            <a:r>
              <a:rPr sz="9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选题：24</a:t>
            </a:r>
            <a:r>
              <a:rPr sz="9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900"/>
          </a:p>
          <a:p>
            <a:pPr marL="132133" algn="l" rtl="0" eaLnBrk="0">
              <a:lnSpc>
                <a:spcPct val="95000"/>
              </a:lnSpc>
              <a:spcBef>
                <a:spcPts val="78"/>
              </a:spcBef>
            </a:pPr>
            <a:r>
              <a:rPr sz="9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选题：  12题</a:t>
            </a:r>
            <a:endParaRPr lang="Microsoft YaHei" altLang="Microsoft YaHei" sz="900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1987041" y="2197023"/>
            <a:ext cx="103631" cy="114300"/>
          </a:xfrm>
          <a:prstGeom prst="rect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983994" y="2056815"/>
            <a:ext cx="108204" cy="112776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962149" y="869517"/>
            <a:ext cx="72199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2166" algn="l" rtl="0" eaLnBrk="0">
              <a:lnSpc>
                <a:spcPts val="1015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选题： 3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800"/>
          </a:p>
          <a:p>
            <a:pPr marL="132166" algn="l" rtl="0" eaLnBrk="0">
              <a:lnSpc>
                <a:spcPts val="1015"/>
              </a:lnSpc>
              <a:spcBef>
                <a:spcPts val="88"/>
              </a:spcBef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选题： 1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800"/>
          </a:p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1977898" y="1023543"/>
            <a:ext cx="103631" cy="114300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1974849" y="883335"/>
            <a:ext cx="106680" cy="114300"/>
          </a:xfrm>
          <a:prstGeom prst="rect">
            <a:avLst/>
          </a:prstGeom>
        </p:spPr>
      </p:pic>
      <p:sp>
        <p:nvSpPr>
          <p:cNvPr id="47" name="textbox 47"/>
          <p:cNvSpPr/>
          <p:nvPr/>
        </p:nvSpPr>
        <p:spPr>
          <a:xfrm>
            <a:off x="1971294" y="1436363"/>
            <a:ext cx="72199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2133" algn="l" rtl="0" eaLnBrk="0">
              <a:lnSpc>
                <a:spcPts val="1015"/>
              </a:lnSpc>
            </a:pPr>
            <a:r>
              <a:rPr sz="8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选题： 2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800"/>
          </a:p>
          <a:p>
            <a:pPr marL="132133" algn="l" rtl="0" eaLnBrk="0">
              <a:lnSpc>
                <a:spcPts val="1015"/>
              </a:lnSpc>
              <a:spcBef>
                <a:spcPts val="88"/>
              </a:spcBef>
            </a:pPr>
            <a:r>
              <a:rPr sz="8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选题：  12题</a:t>
            </a:r>
            <a:endParaRPr lang="Microsoft YaHei" altLang="Microsoft YaHei" sz="8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1987041" y="1590471"/>
            <a:ext cx="103631" cy="114300"/>
          </a:xfrm>
          <a:prstGeom prst="rect">
            <a:avLst/>
          </a:prstGeom>
        </p:spPr>
      </p:pic>
      <p:pic>
        <p:nvPicPr>
          <p:cNvPr id="49" name="picture 49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1983994" y="1450263"/>
            <a:ext cx="108204" cy="114300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  <p:pic>
        <p:nvPicPr>
          <p:cNvPr id="51" name="picture 51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1033017" y="2686227"/>
            <a:ext cx="525780" cy="112776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1446022" y="747699"/>
            <a:ext cx="233171" cy="112776"/>
          </a:xfrm>
          <a:prstGeom prst="rect">
            <a:avLst/>
          </a:prstGeom>
        </p:spPr>
      </p:pic>
      <p:pic>
        <p:nvPicPr>
          <p:cNvPr id="53" name="picture 53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877569" y="1491411"/>
            <a:ext cx="228600" cy="108203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1455165" y="2046147"/>
            <a:ext cx="124968" cy="121919"/>
          </a:xfrm>
          <a:prstGeom prst="rect">
            <a:avLst/>
          </a:prstGeom>
        </p:spPr>
      </p:pic>
      <p:pic>
        <p:nvPicPr>
          <p:cNvPr id="55" name="picture 55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1587753" y="2046147"/>
            <a:ext cx="118871" cy="121919"/>
          </a:xfrm>
          <a:prstGeom prst="rect">
            <a:avLst/>
          </a:prstGeom>
        </p:spPr>
      </p:pic>
      <p:sp>
        <p:nvSpPr>
          <p:cNvPr id="56" name="path"/>
          <p:cNvSpPr/>
          <p:nvPr/>
        </p:nvSpPr>
        <p:spPr>
          <a:xfrm>
            <a:off x="1519173" y="2049195"/>
            <a:ext cx="181356" cy="117347"/>
          </a:xfrm>
          <a:custGeom>
            <a:rect l="0" t="0" r="0" b="0"/>
            <a:pathLst>
              <a:path w="285" h="184">
                <a:moveTo>
                  <a:pt x="4" y="93"/>
                </a:moveTo>
                <a:cubicBezTo>
                  <a:pt x="9" y="112"/>
                  <a:pt x="16" y="127"/>
                  <a:pt x="26" y="134"/>
                </a:cubicBezTo>
                <a:cubicBezTo>
                  <a:pt x="28" y="129"/>
                  <a:pt x="33" y="124"/>
                  <a:pt x="38" y="120"/>
                </a:cubicBezTo>
                <a:cubicBezTo>
                  <a:pt x="43" y="112"/>
                  <a:pt x="45" y="105"/>
                  <a:pt x="50" y="93"/>
                </a:cubicBezTo>
                <a:lnTo>
                  <a:pt x="4" y="93"/>
                </a:lnTo>
                <a:close/>
                <a:moveTo>
                  <a:pt x="218" y="139"/>
                </a:moveTo>
                <a:cubicBezTo>
                  <a:pt x="228" y="144"/>
                  <a:pt x="237" y="146"/>
                  <a:pt x="247" y="151"/>
                </a:cubicBezTo>
                <a:cubicBezTo>
                  <a:pt x="256" y="153"/>
                  <a:pt x="266" y="158"/>
                  <a:pt x="280" y="165"/>
                </a:cubicBezTo>
                <a:cubicBezTo>
                  <a:pt x="276" y="167"/>
                  <a:pt x="273" y="172"/>
                  <a:pt x="271" y="180"/>
                </a:cubicBezTo>
                <a:cubicBezTo>
                  <a:pt x="261" y="175"/>
                  <a:pt x="252" y="170"/>
                  <a:pt x="242" y="165"/>
                </a:cubicBezTo>
                <a:cubicBezTo>
                  <a:pt x="232" y="160"/>
                  <a:pt x="223" y="155"/>
                  <a:pt x="211" y="153"/>
                </a:cubicBezTo>
                <a:cubicBezTo>
                  <a:pt x="213" y="148"/>
                  <a:pt x="216" y="144"/>
                  <a:pt x="218" y="139"/>
                </a:cubicBezTo>
                <a:moveTo>
                  <a:pt x="163" y="57"/>
                </a:moveTo>
                <a:cubicBezTo>
                  <a:pt x="151" y="69"/>
                  <a:pt x="136" y="81"/>
                  <a:pt x="124" y="98"/>
                </a:cubicBezTo>
                <a:cubicBezTo>
                  <a:pt x="120" y="91"/>
                  <a:pt x="115" y="88"/>
                  <a:pt x="112" y="86"/>
                </a:cubicBezTo>
                <a:cubicBezTo>
                  <a:pt x="129" y="72"/>
                  <a:pt x="141" y="60"/>
                  <a:pt x="151" y="47"/>
                </a:cubicBezTo>
                <a:cubicBezTo>
                  <a:pt x="153" y="50"/>
                  <a:pt x="158" y="52"/>
                  <a:pt x="163" y="57"/>
                </a:cubicBezTo>
                <a:moveTo>
                  <a:pt x="151" y="35"/>
                </a:moveTo>
                <a:cubicBezTo>
                  <a:pt x="144" y="31"/>
                  <a:pt x="132" y="24"/>
                  <a:pt x="117" y="14"/>
                </a:cubicBezTo>
                <a:cubicBezTo>
                  <a:pt x="122" y="12"/>
                  <a:pt x="124" y="7"/>
                  <a:pt x="127" y="4"/>
                </a:cubicBezTo>
                <a:cubicBezTo>
                  <a:pt x="132" y="7"/>
                  <a:pt x="144" y="14"/>
                  <a:pt x="160" y="26"/>
                </a:cubicBezTo>
                <a:cubicBezTo>
                  <a:pt x="158" y="28"/>
                  <a:pt x="153" y="33"/>
                  <a:pt x="151" y="3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7" name="picture 57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1570989" y="1482267"/>
            <a:ext cx="121920" cy="123444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1432305" y="1081455"/>
            <a:ext cx="123443" cy="121920"/>
          </a:xfrm>
          <a:prstGeom prst="rect">
            <a:avLst/>
          </a:prstGeom>
        </p:spPr>
      </p:pic>
      <p:pic>
        <p:nvPicPr>
          <p:cNvPr id="59" name="picture 59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1455165" y="2198547"/>
            <a:ext cx="123444" cy="120395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1442973" y="1636191"/>
            <a:ext cx="123444" cy="120395"/>
          </a:xfrm>
          <a:prstGeom prst="rect">
            <a:avLst/>
          </a:prstGeom>
        </p:spPr>
      </p:pic>
      <p:pic>
        <p:nvPicPr>
          <p:cNvPr id="61" name="picture 61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1442973" y="1483791"/>
            <a:ext cx="123444" cy="118871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1560322" y="1082979"/>
            <a:ext cx="118871" cy="118872"/>
          </a:xfrm>
          <a:prstGeom prst="rect">
            <a:avLst/>
          </a:prstGeom>
        </p:spPr>
      </p:pic>
      <p:pic>
        <p:nvPicPr>
          <p:cNvPr id="63" name="picture 63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1583182" y="2198547"/>
            <a:ext cx="117347" cy="120395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1570989" y="1637715"/>
            <a:ext cx="117347" cy="118871"/>
          </a:xfrm>
          <a:prstGeom prst="rect">
            <a:avLst/>
          </a:prstGeom>
        </p:spPr>
      </p:pic>
      <p:sp>
        <p:nvSpPr>
          <p:cNvPr id="65" name="path"/>
          <p:cNvSpPr/>
          <p:nvPr/>
        </p:nvSpPr>
        <p:spPr>
          <a:xfrm>
            <a:off x="994917" y="1488363"/>
            <a:ext cx="114300" cy="114300"/>
          </a:xfrm>
          <a:custGeom>
            <a:rect l="0" t="0" r="0" b="0"/>
            <a:pathLst>
              <a:path w="180" h="180">
                <a:moveTo>
                  <a:pt x="9" y="16"/>
                </a:moveTo>
                <a:cubicBezTo>
                  <a:pt x="16" y="16"/>
                  <a:pt x="26" y="14"/>
                  <a:pt x="38" y="12"/>
                </a:cubicBezTo>
                <a:cubicBezTo>
                  <a:pt x="47" y="9"/>
                  <a:pt x="57" y="7"/>
                  <a:pt x="64" y="4"/>
                </a:cubicBezTo>
                <a:cubicBezTo>
                  <a:pt x="67" y="9"/>
                  <a:pt x="69" y="14"/>
                  <a:pt x="74" y="19"/>
                </a:cubicBezTo>
                <a:cubicBezTo>
                  <a:pt x="69" y="19"/>
                  <a:pt x="67" y="19"/>
                  <a:pt x="62" y="19"/>
                </a:cubicBezTo>
                <a:cubicBezTo>
                  <a:pt x="60" y="21"/>
                  <a:pt x="55" y="21"/>
                  <a:pt x="50" y="21"/>
                </a:cubicBezTo>
                <a:lnTo>
                  <a:pt x="50" y="57"/>
                </a:lnTo>
                <a:cubicBezTo>
                  <a:pt x="57" y="57"/>
                  <a:pt x="64" y="57"/>
                  <a:pt x="72" y="55"/>
                </a:cubicBezTo>
                <a:lnTo>
                  <a:pt x="72" y="69"/>
                </a:lnTo>
                <a:cubicBezTo>
                  <a:pt x="64" y="69"/>
                  <a:pt x="57" y="69"/>
                  <a:pt x="50" y="69"/>
                </a:cubicBezTo>
                <a:lnTo>
                  <a:pt x="50" y="132"/>
                </a:lnTo>
                <a:cubicBezTo>
                  <a:pt x="50" y="144"/>
                  <a:pt x="52" y="155"/>
                  <a:pt x="52" y="175"/>
                </a:cubicBezTo>
                <a:lnTo>
                  <a:pt x="38" y="175"/>
                </a:lnTo>
                <a:cubicBezTo>
                  <a:pt x="38" y="158"/>
                  <a:pt x="38" y="144"/>
                  <a:pt x="38" y="134"/>
                </a:cubicBezTo>
                <a:lnTo>
                  <a:pt x="38" y="100"/>
                </a:lnTo>
                <a:cubicBezTo>
                  <a:pt x="31" y="112"/>
                  <a:pt x="23" y="127"/>
                  <a:pt x="16" y="139"/>
                </a:cubicBezTo>
                <a:cubicBezTo>
                  <a:pt x="12" y="134"/>
                  <a:pt x="9" y="129"/>
                  <a:pt x="4" y="124"/>
                </a:cubicBezTo>
                <a:cubicBezTo>
                  <a:pt x="12" y="117"/>
                  <a:pt x="16" y="110"/>
                  <a:pt x="21" y="103"/>
                </a:cubicBezTo>
                <a:cubicBezTo>
                  <a:pt x="28" y="93"/>
                  <a:pt x="33" y="81"/>
                  <a:pt x="35" y="69"/>
                </a:cubicBezTo>
                <a:cubicBezTo>
                  <a:pt x="23" y="69"/>
                  <a:pt x="16" y="69"/>
                  <a:pt x="9" y="69"/>
                </a:cubicBezTo>
                <a:lnTo>
                  <a:pt x="9" y="55"/>
                </a:lnTo>
                <a:cubicBezTo>
                  <a:pt x="19" y="57"/>
                  <a:pt x="23" y="57"/>
                  <a:pt x="28" y="57"/>
                </a:cubicBezTo>
                <a:lnTo>
                  <a:pt x="38" y="57"/>
                </a:lnTo>
                <a:lnTo>
                  <a:pt x="38" y="24"/>
                </a:lnTo>
                <a:cubicBezTo>
                  <a:pt x="31" y="26"/>
                  <a:pt x="23" y="28"/>
                  <a:pt x="14" y="28"/>
                </a:cubicBezTo>
                <a:cubicBezTo>
                  <a:pt x="14" y="24"/>
                  <a:pt x="12" y="21"/>
                  <a:pt x="9" y="16"/>
                </a:cubicBezTo>
                <a:moveTo>
                  <a:pt x="143" y="84"/>
                </a:moveTo>
                <a:cubicBezTo>
                  <a:pt x="153" y="84"/>
                  <a:pt x="160" y="84"/>
                  <a:pt x="170" y="84"/>
                </a:cubicBezTo>
                <a:lnTo>
                  <a:pt x="170" y="95"/>
                </a:lnTo>
                <a:cubicBezTo>
                  <a:pt x="160" y="95"/>
                  <a:pt x="153" y="95"/>
                  <a:pt x="143" y="95"/>
                </a:cubicBezTo>
                <a:lnTo>
                  <a:pt x="132" y="95"/>
                </a:lnTo>
                <a:lnTo>
                  <a:pt x="132" y="117"/>
                </a:lnTo>
                <a:lnTo>
                  <a:pt x="139" y="117"/>
                </a:lnTo>
                <a:cubicBezTo>
                  <a:pt x="146" y="117"/>
                  <a:pt x="153" y="117"/>
                  <a:pt x="163" y="117"/>
                </a:cubicBezTo>
                <a:lnTo>
                  <a:pt x="163" y="132"/>
                </a:lnTo>
                <a:cubicBezTo>
                  <a:pt x="153" y="129"/>
                  <a:pt x="146" y="129"/>
                  <a:pt x="141" y="129"/>
                </a:cubicBezTo>
                <a:lnTo>
                  <a:pt x="132" y="129"/>
                </a:lnTo>
                <a:lnTo>
                  <a:pt x="132" y="155"/>
                </a:lnTo>
                <a:lnTo>
                  <a:pt x="148" y="155"/>
                </a:lnTo>
                <a:cubicBezTo>
                  <a:pt x="155" y="155"/>
                  <a:pt x="165" y="155"/>
                  <a:pt x="175" y="155"/>
                </a:cubicBezTo>
                <a:lnTo>
                  <a:pt x="175" y="167"/>
                </a:lnTo>
                <a:cubicBezTo>
                  <a:pt x="167" y="167"/>
                  <a:pt x="158" y="167"/>
                  <a:pt x="148" y="167"/>
                </a:cubicBezTo>
                <a:lnTo>
                  <a:pt x="100" y="167"/>
                </a:lnTo>
                <a:cubicBezTo>
                  <a:pt x="88" y="167"/>
                  <a:pt x="81" y="167"/>
                  <a:pt x="72" y="167"/>
                </a:cubicBezTo>
                <a:lnTo>
                  <a:pt x="72" y="155"/>
                </a:lnTo>
                <a:cubicBezTo>
                  <a:pt x="81" y="155"/>
                  <a:pt x="88" y="155"/>
                  <a:pt x="100" y="155"/>
                </a:cubicBezTo>
                <a:lnTo>
                  <a:pt x="117" y="155"/>
                </a:lnTo>
                <a:lnTo>
                  <a:pt x="117" y="129"/>
                </a:lnTo>
                <a:lnTo>
                  <a:pt x="107" y="129"/>
                </a:lnTo>
                <a:cubicBezTo>
                  <a:pt x="100" y="129"/>
                  <a:pt x="93" y="132"/>
                  <a:pt x="86" y="132"/>
                </a:cubicBezTo>
                <a:lnTo>
                  <a:pt x="86" y="117"/>
                </a:lnTo>
                <a:cubicBezTo>
                  <a:pt x="93" y="117"/>
                  <a:pt x="100" y="117"/>
                  <a:pt x="107" y="117"/>
                </a:cubicBezTo>
                <a:lnTo>
                  <a:pt x="117" y="117"/>
                </a:lnTo>
                <a:lnTo>
                  <a:pt x="117" y="95"/>
                </a:lnTo>
                <a:lnTo>
                  <a:pt x="105" y="95"/>
                </a:lnTo>
                <a:cubicBezTo>
                  <a:pt x="98" y="95"/>
                  <a:pt x="88" y="95"/>
                  <a:pt x="81" y="95"/>
                </a:cubicBezTo>
                <a:lnTo>
                  <a:pt x="81" y="84"/>
                </a:lnTo>
                <a:cubicBezTo>
                  <a:pt x="88" y="84"/>
                  <a:pt x="98" y="84"/>
                  <a:pt x="105" y="84"/>
                </a:cubicBezTo>
                <a:lnTo>
                  <a:pt x="143" y="8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877569" y="1628571"/>
            <a:ext cx="114300" cy="112776"/>
          </a:xfrm>
          <a:prstGeom prst="rect">
            <a:avLst/>
          </a:prstGeom>
        </p:spPr>
      </p:pic>
      <p:pic>
        <p:nvPicPr>
          <p:cNvPr id="67" name="picture 67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1564894" y="933627"/>
            <a:ext cx="114300" cy="112776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758697" y="1630095"/>
            <a:ext cx="114300" cy="111252"/>
          </a:xfrm>
          <a:prstGeom prst="rect">
            <a:avLst/>
          </a:prstGeom>
        </p:spPr>
      </p:pic>
      <p:pic>
        <p:nvPicPr>
          <p:cNvPr id="69" name="picture 69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994917" y="1630095"/>
            <a:ext cx="109727" cy="111252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1564894" y="1303959"/>
            <a:ext cx="106679" cy="109728"/>
          </a:xfrm>
          <a:prstGeom prst="rect">
            <a:avLst/>
          </a:prstGeom>
        </p:spPr>
      </p:pic>
      <p:pic>
        <p:nvPicPr>
          <p:cNvPr id="71" name="picture 71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21600000">
            <a:off x="1569465" y="1878507"/>
            <a:ext cx="106680" cy="108204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21600000">
            <a:off x="658113" y="1634667"/>
            <a:ext cx="83820" cy="105155"/>
          </a:xfrm>
          <a:prstGeom prst="rect">
            <a:avLst/>
          </a:prstGeom>
        </p:spPr>
      </p:pic>
      <p:pic>
        <p:nvPicPr>
          <p:cNvPr id="73" name="picture 73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1600000">
            <a:off x="1438401" y="1314627"/>
            <a:ext cx="60959" cy="83820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0">
            <a:off x="1499361" y="1314627"/>
            <a:ext cx="56388" cy="85344"/>
          </a:xfrm>
          <a:prstGeom prst="rect">
            <a:avLst/>
          </a:prstGeom>
        </p:spPr>
      </p:pic>
      <p:sp>
        <p:nvSpPr>
          <p:cNvPr id="75" name="path"/>
          <p:cNvSpPr/>
          <p:nvPr/>
        </p:nvSpPr>
        <p:spPr>
          <a:xfrm>
            <a:off x="1447546" y="1322247"/>
            <a:ext cx="98166" cy="68579"/>
          </a:xfrm>
          <a:custGeom>
            <a:rect l="0" t="0" r="0" b="0"/>
            <a:pathLst>
              <a:path w="154" h="107">
                <a:moveTo>
                  <a:pt x="45" y="76"/>
                </a:moveTo>
                <a:lnTo>
                  <a:pt x="45" y="19"/>
                </a:lnTo>
                <a:lnTo>
                  <a:pt x="4" y="76"/>
                </a:lnTo>
                <a:lnTo>
                  <a:pt x="45" y="76"/>
                </a:lnTo>
                <a:close/>
                <a:moveTo>
                  <a:pt x="100" y="79"/>
                </a:moveTo>
                <a:cubicBezTo>
                  <a:pt x="100" y="86"/>
                  <a:pt x="103" y="91"/>
                  <a:pt x="105" y="95"/>
                </a:cubicBezTo>
                <a:cubicBezTo>
                  <a:pt x="105" y="98"/>
                  <a:pt x="110" y="100"/>
                  <a:pt x="117" y="103"/>
                </a:cubicBezTo>
                <a:cubicBezTo>
                  <a:pt x="122" y="103"/>
                  <a:pt x="127" y="103"/>
                  <a:pt x="134" y="103"/>
                </a:cubicBezTo>
                <a:cubicBezTo>
                  <a:pt x="141" y="100"/>
                  <a:pt x="143" y="98"/>
                  <a:pt x="146" y="93"/>
                </a:cubicBezTo>
                <a:cubicBezTo>
                  <a:pt x="148" y="86"/>
                  <a:pt x="151" y="81"/>
                  <a:pt x="148" y="76"/>
                </a:cubicBezTo>
                <a:cubicBezTo>
                  <a:pt x="148" y="71"/>
                  <a:pt x="146" y="67"/>
                  <a:pt x="141" y="62"/>
                </a:cubicBezTo>
                <a:cubicBezTo>
                  <a:pt x="136" y="60"/>
                  <a:pt x="129" y="57"/>
                  <a:pt x="124" y="60"/>
                </a:cubicBezTo>
                <a:cubicBezTo>
                  <a:pt x="117" y="60"/>
                  <a:pt x="112" y="62"/>
                  <a:pt x="107" y="64"/>
                </a:cubicBezTo>
                <a:cubicBezTo>
                  <a:pt x="103" y="69"/>
                  <a:pt x="103" y="74"/>
                  <a:pt x="100" y="79"/>
                </a:cubicBezTo>
                <a:moveTo>
                  <a:pt x="103" y="23"/>
                </a:moveTo>
                <a:cubicBezTo>
                  <a:pt x="103" y="28"/>
                  <a:pt x="105" y="33"/>
                  <a:pt x="110" y="38"/>
                </a:cubicBezTo>
                <a:cubicBezTo>
                  <a:pt x="112" y="40"/>
                  <a:pt x="117" y="43"/>
                  <a:pt x="124" y="43"/>
                </a:cubicBezTo>
                <a:cubicBezTo>
                  <a:pt x="131" y="43"/>
                  <a:pt x="136" y="40"/>
                  <a:pt x="141" y="38"/>
                </a:cubicBezTo>
                <a:cubicBezTo>
                  <a:pt x="143" y="33"/>
                  <a:pt x="146" y="28"/>
                  <a:pt x="146" y="21"/>
                </a:cubicBezTo>
                <a:cubicBezTo>
                  <a:pt x="146" y="16"/>
                  <a:pt x="143" y="11"/>
                  <a:pt x="139" y="9"/>
                </a:cubicBezTo>
                <a:cubicBezTo>
                  <a:pt x="136" y="4"/>
                  <a:pt x="129" y="4"/>
                  <a:pt x="122" y="4"/>
                </a:cubicBezTo>
                <a:cubicBezTo>
                  <a:pt x="115" y="4"/>
                  <a:pt x="110" y="7"/>
                  <a:pt x="107" y="11"/>
                </a:cubicBezTo>
                <a:cubicBezTo>
                  <a:pt x="105" y="14"/>
                  <a:pt x="103" y="19"/>
                  <a:pt x="103" y="23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1600000">
            <a:off x="1503934" y="1887651"/>
            <a:ext cx="54864" cy="86867"/>
          </a:xfrm>
          <a:prstGeom prst="rect">
            <a:avLst/>
          </a:prstGeom>
        </p:spPr>
      </p:pic>
      <p:pic>
        <p:nvPicPr>
          <p:cNvPr id="77" name="picture 77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1600000">
            <a:off x="1442973" y="1887651"/>
            <a:ext cx="60960" cy="85344"/>
          </a:xfrm>
          <a:prstGeom prst="rect">
            <a:avLst/>
          </a:prstGeom>
        </p:spPr>
      </p:pic>
      <p:sp>
        <p:nvSpPr>
          <p:cNvPr id="78" name="path"/>
          <p:cNvSpPr/>
          <p:nvPr/>
        </p:nvSpPr>
        <p:spPr>
          <a:xfrm>
            <a:off x="1452117" y="1896795"/>
            <a:ext cx="98166" cy="68579"/>
          </a:xfrm>
          <a:custGeom>
            <a:rect l="0" t="0" r="0" b="0"/>
            <a:pathLst>
              <a:path w="154" h="107">
                <a:moveTo>
                  <a:pt x="45" y="74"/>
                </a:moveTo>
                <a:lnTo>
                  <a:pt x="45" y="19"/>
                </a:lnTo>
                <a:lnTo>
                  <a:pt x="4" y="74"/>
                </a:lnTo>
                <a:lnTo>
                  <a:pt x="45" y="74"/>
                </a:lnTo>
                <a:close/>
                <a:moveTo>
                  <a:pt x="100" y="79"/>
                </a:moveTo>
                <a:cubicBezTo>
                  <a:pt x="100" y="84"/>
                  <a:pt x="103" y="88"/>
                  <a:pt x="103" y="93"/>
                </a:cubicBezTo>
                <a:cubicBezTo>
                  <a:pt x="105" y="98"/>
                  <a:pt x="110" y="100"/>
                  <a:pt x="115" y="103"/>
                </a:cubicBezTo>
                <a:cubicBezTo>
                  <a:pt x="122" y="103"/>
                  <a:pt x="127" y="103"/>
                  <a:pt x="134" y="100"/>
                </a:cubicBezTo>
                <a:cubicBezTo>
                  <a:pt x="139" y="100"/>
                  <a:pt x="144" y="95"/>
                  <a:pt x="146" y="91"/>
                </a:cubicBezTo>
                <a:cubicBezTo>
                  <a:pt x="148" y="86"/>
                  <a:pt x="151" y="81"/>
                  <a:pt x="148" y="76"/>
                </a:cubicBezTo>
                <a:cubicBezTo>
                  <a:pt x="148" y="69"/>
                  <a:pt x="146" y="67"/>
                  <a:pt x="141" y="62"/>
                </a:cubicBezTo>
                <a:cubicBezTo>
                  <a:pt x="134" y="60"/>
                  <a:pt x="129" y="57"/>
                  <a:pt x="122" y="57"/>
                </a:cubicBezTo>
                <a:cubicBezTo>
                  <a:pt x="117" y="57"/>
                  <a:pt x="112" y="60"/>
                  <a:pt x="108" y="64"/>
                </a:cubicBezTo>
                <a:cubicBezTo>
                  <a:pt x="103" y="67"/>
                  <a:pt x="100" y="72"/>
                  <a:pt x="100" y="79"/>
                </a:cubicBezTo>
                <a:moveTo>
                  <a:pt x="103" y="24"/>
                </a:moveTo>
                <a:cubicBezTo>
                  <a:pt x="103" y="26"/>
                  <a:pt x="105" y="31"/>
                  <a:pt x="108" y="35"/>
                </a:cubicBezTo>
                <a:cubicBezTo>
                  <a:pt x="112" y="40"/>
                  <a:pt x="117" y="43"/>
                  <a:pt x="124" y="43"/>
                </a:cubicBezTo>
                <a:cubicBezTo>
                  <a:pt x="131" y="43"/>
                  <a:pt x="136" y="40"/>
                  <a:pt x="141" y="35"/>
                </a:cubicBezTo>
                <a:cubicBezTo>
                  <a:pt x="144" y="31"/>
                  <a:pt x="146" y="26"/>
                  <a:pt x="146" y="21"/>
                </a:cubicBezTo>
                <a:cubicBezTo>
                  <a:pt x="146" y="14"/>
                  <a:pt x="144" y="9"/>
                  <a:pt x="139" y="7"/>
                </a:cubicBezTo>
                <a:cubicBezTo>
                  <a:pt x="134" y="4"/>
                  <a:pt x="129" y="4"/>
                  <a:pt x="122" y="4"/>
                </a:cubicBezTo>
                <a:cubicBezTo>
                  <a:pt x="115" y="4"/>
                  <a:pt x="110" y="7"/>
                  <a:pt x="108" y="9"/>
                </a:cubicBezTo>
                <a:cubicBezTo>
                  <a:pt x="105" y="14"/>
                  <a:pt x="103" y="19"/>
                  <a:pt x="103" y="2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rect"/>
          <p:cNvSpPr/>
          <p:nvPr/>
        </p:nvSpPr>
        <p:spPr>
          <a:xfrm>
            <a:off x="1618234" y="1300911"/>
            <a:ext cx="56388" cy="5943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1622805" y="1875459"/>
            <a:ext cx="56388" cy="57911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rect"/>
          <p:cNvSpPr/>
          <p:nvPr/>
        </p:nvSpPr>
        <p:spPr>
          <a:xfrm>
            <a:off x="1561846" y="1302435"/>
            <a:ext cx="48767" cy="6096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rect"/>
          <p:cNvSpPr/>
          <p:nvPr/>
        </p:nvSpPr>
        <p:spPr>
          <a:xfrm>
            <a:off x="1566417" y="1876983"/>
            <a:ext cx="48767" cy="5943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path"/>
          <p:cNvSpPr/>
          <p:nvPr/>
        </p:nvSpPr>
        <p:spPr>
          <a:xfrm>
            <a:off x="1589277" y="939723"/>
            <a:ext cx="67056" cy="24384"/>
          </a:xfrm>
          <a:custGeom>
            <a:rect l="0" t="0" r="0" b="0"/>
            <a:pathLst>
              <a:path w="105" h="38">
                <a:moveTo>
                  <a:pt x="100" y="33"/>
                </a:moveTo>
                <a:lnTo>
                  <a:pt x="100" y="24"/>
                </a:lnTo>
                <a:lnTo>
                  <a:pt x="4" y="24"/>
                </a:lnTo>
                <a:lnTo>
                  <a:pt x="4" y="33"/>
                </a:lnTo>
                <a:lnTo>
                  <a:pt x="100" y="33"/>
                </a:lnTo>
                <a:close/>
                <a:moveTo>
                  <a:pt x="100" y="14"/>
                </a:moveTo>
                <a:lnTo>
                  <a:pt x="100" y="4"/>
                </a:lnTo>
                <a:lnTo>
                  <a:pt x="4" y="4"/>
                </a:lnTo>
                <a:lnTo>
                  <a:pt x="4" y="14"/>
                </a:lnTo>
                <a:lnTo>
                  <a:pt x="100" y="14"/>
                </a:lnTo>
                <a:close/>
              </a:path>
            </a:pathLst>
          </a:custGeom>
          <a:noFill/>
          <a:ln w="6096" cap="flat">
            <a:solidFill>
              <a:srgbClr val="3E3E3E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4" name="table 84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6"/>
                        </a:lnSpc>
                      </a:pPr>
                      <a:endParaRPr lang="Arial" altLang="Arial" sz="100"/>
                    </a:p>
                    <a:p>
                      <a:pPr marL="2532277" algn="l" rtl="0" eaLnBrk="0">
                        <a:lnSpc>
                          <a:spcPct val="90000"/>
                        </a:lnSpc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3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5" name="picture 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19327" y="1313357"/>
            <a:ext cx="3477767" cy="169164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14400" y="856157"/>
            <a:ext cx="3076955" cy="175260"/>
          </a:xfrm>
          <a:prstGeom prst="rect">
            <a:avLst/>
          </a:prstGeom>
        </p:spPr>
      </p:pic>
      <p:pic>
        <p:nvPicPr>
          <p:cNvPr id="87" name="picture 8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83791" y="1776653"/>
            <a:ext cx="2144268" cy="166116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705355" y="2520365"/>
            <a:ext cx="1464564" cy="207263"/>
          </a:xfrm>
          <a:prstGeom prst="rect">
            <a:avLst/>
          </a:prstGeom>
        </p:spPr>
      </p:pic>
      <p:pic>
        <p:nvPicPr>
          <p:cNvPr id="89" name="picture 8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65732" y="1543481"/>
            <a:ext cx="1562100" cy="170687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828799" y="2250617"/>
            <a:ext cx="1223772" cy="196596"/>
          </a:xfrm>
          <a:prstGeom prst="rect">
            <a:avLst/>
          </a:prstGeom>
        </p:spPr>
      </p:pic>
      <p:pic>
        <p:nvPicPr>
          <p:cNvPr id="91" name="picture 9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755648" y="1090853"/>
            <a:ext cx="1376172" cy="167640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3" name="table 93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575207" algn="l" rtl="0" eaLnBrk="0">
                        <a:lnSpc>
                          <a:spcPts val="1589"/>
                        </a:lnSpc>
                        <a:spcBef>
                          <a:spcPts val="4"/>
                        </a:spcBef>
                      </a:pPr>
                      <a:r>
                        <a:rPr sz="13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学天教学研究院 ：  陈</a:t>
                      </a:r>
                      <a:r>
                        <a:rPr sz="13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晨</a:t>
                      </a:r>
                      <a:endParaRPr lang="Microsoft YaHei" altLang="Microsoft YaHei" sz="13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528211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4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05585" y="952169"/>
            <a:ext cx="2939796" cy="202691"/>
          </a:xfrm>
          <a:prstGeom prst="rect">
            <a:avLst/>
          </a:prstGeom>
        </p:spPr>
      </p:pic>
      <p:pic>
        <p:nvPicPr>
          <p:cNvPr id="95" name="picture 9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16125" y="1426134"/>
            <a:ext cx="1918716" cy="205739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95601" y="1895525"/>
            <a:ext cx="1161289" cy="164592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82185" y="21005"/>
            <a:ext cx="771144" cy="117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ath"/>
          <p:cNvSpPr/>
          <p:nvPr/>
        </p:nvSpPr>
        <p:spPr>
          <a:xfrm>
            <a:off x="3814572" y="1797736"/>
            <a:ext cx="551688" cy="190500"/>
          </a:xfrm>
          <a:custGeom>
            <a:rect l="0" t="0" r="0" b="0"/>
            <a:pathLst>
              <a:path w="866" h="300">
                <a:moveTo>
                  <a:pt x="2" y="50"/>
                </a:moveTo>
                <a:cubicBezTo>
                  <a:pt x="2" y="23"/>
                  <a:pt x="23" y="2"/>
                  <a:pt x="52" y="2"/>
                </a:cubicBezTo>
                <a:lnTo>
                  <a:pt x="818" y="2"/>
                </a:lnTo>
                <a:cubicBezTo>
                  <a:pt x="844" y="2"/>
                  <a:pt x="866" y="23"/>
                  <a:pt x="866" y="50"/>
                </a:cubicBezTo>
                <a:lnTo>
                  <a:pt x="866" y="247"/>
                </a:lnTo>
                <a:cubicBezTo>
                  <a:pt x="866" y="275"/>
                  <a:pt x="844" y="297"/>
                  <a:pt x="818" y="297"/>
                </a:cubicBezTo>
                <a:lnTo>
                  <a:pt x="52" y="297"/>
                </a:lnTo>
                <a:cubicBezTo>
                  <a:pt x="23" y="297"/>
                  <a:pt x="2" y="275"/>
                  <a:pt x="2" y="247"/>
                </a:cubicBezTo>
                <a:lnTo>
                  <a:pt x="2" y="50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99" name="table 99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4050312" indent="1523" algn="l" rtl="0" eaLnBrk="0">
                        <a:lnSpc>
                          <a:spcPct val="135000"/>
                        </a:lnSpc>
                        <a:spcBef>
                          <a:spcPts val="6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           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竣         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工         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验         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收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ts val="1103"/>
                        </a:lnSpc>
                        <a:spcBef>
                          <a:spcPts val="282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期中支付    竣工结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1795909" algn="l" rtl="0" eaLnBrk="0">
                        <a:lnSpc>
                          <a:spcPct val="97000"/>
                        </a:lnSpc>
                        <a:spcBef>
                          <a:spcPts val="308"/>
                        </a:spcBef>
                      </a:pPr>
                      <a:r>
                        <a:rPr sz="10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建设工程投资确定示意</a:t>
                      </a:r>
                      <a:r>
                        <a:rPr sz="10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图</a:t>
                      </a:r>
                      <a:endParaRPr lang="Microsoft YaHei" altLang="Microsoft YaHei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"/>
                    </a:p>
                    <a:p>
                      <a:pPr marL="2533462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5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42188" y="1876983"/>
            <a:ext cx="147827" cy="320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102107" y="1355775"/>
            <a:ext cx="667511" cy="632460"/>
            <a:chExt cx="667511" cy="632460"/>
          </a:xfrm>
        </p:grpSpPr>
        <p:pic>
          <p:nvPicPr>
            <p:cNvPr id="101" name="picture 1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667511" cy="632460"/>
            </a:xfrm>
            <a:prstGeom prst="rect">
              <a:avLst/>
            </a:prstGeom>
          </p:spPr>
        </p:pic>
        <p:sp>
          <p:nvSpPr>
            <p:cNvPr id="102" name="textbox 102"/>
            <p:cNvSpPr/>
            <p:nvPr/>
          </p:nvSpPr>
          <p:spPr>
            <a:xfrm>
              <a:off x="-12700" y="-12700"/>
              <a:ext cx="693419" cy="6699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8609"/>
                </a:lnSpc>
              </a:pPr>
              <a:endParaRPr lang="Arial" altLang="Arial" sz="100"/>
            </a:p>
            <a:p>
              <a:pPr marL="97449" algn="l" rtl="0" eaLnBrk="0">
                <a:lnSpc>
                  <a:spcPts val="1106"/>
                </a:lnSpc>
              </a:pPr>
              <a:r>
                <a:rPr sz="900" spc="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投资估</a:t>
              </a:r>
              <a:r>
                <a:rPr sz="9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算</a:t>
              </a:r>
              <a:endParaRPr lang="Microsoft YaHei" altLang="Microsoft YaHei" sz="900"/>
            </a:p>
          </p:txBody>
        </p:sp>
      </p:grpSp>
      <p:pic>
        <p:nvPicPr>
          <p:cNvPr id="103" name="picture 10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86967" y="2134539"/>
            <a:ext cx="2246376" cy="182879"/>
          </a:xfrm>
          <a:prstGeom prst="rect">
            <a:avLst/>
          </a:prstGeom>
        </p:spPr>
      </p:pic>
      <p:sp>
        <p:nvSpPr>
          <p:cNvPr id="104" name="path"/>
          <p:cNvSpPr/>
          <p:nvPr/>
        </p:nvSpPr>
        <p:spPr>
          <a:xfrm>
            <a:off x="100583" y="903147"/>
            <a:ext cx="670560" cy="454151"/>
          </a:xfrm>
          <a:custGeom>
            <a:rect l="0" t="0" r="0" b="0"/>
            <a:pathLst>
              <a:path w="1056" h="715">
                <a:moveTo>
                  <a:pt x="1053" y="0"/>
                </a:moveTo>
                <a:lnTo>
                  <a:pt x="1053" y="715"/>
                </a:lnTo>
                <a:moveTo>
                  <a:pt x="2" y="715"/>
                </a:moveTo>
                <a:lnTo>
                  <a:pt x="2" y="0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path"/>
          <p:cNvSpPr/>
          <p:nvPr/>
        </p:nvSpPr>
        <p:spPr>
          <a:xfrm>
            <a:off x="2636520" y="676071"/>
            <a:ext cx="312420" cy="920496"/>
          </a:xfrm>
          <a:custGeom>
            <a:rect l="0" t="0" r="0" b="0"/>
            <a:pathLst>
              <a:path w="492" h="1449">
                <a:moveTo>
                  <a:pt x="2" y="2"/>
                </a:moveTo>
                <a:lnTo>
                  <a:pt x="489" y="2"/>
                </a:lnTo>
                <a:lnTo>
                  <a:pt x="489" y="1447"/>
                </a:lnTo>
                <a:lnTo>
                  <a:pt x="2" y="1447"/>
                </a:lnTo>
                <a:lnTo>
                  <a:pt x="2" y="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path"/>
          <p:cNvSpPr/>
          <p:nvPr/>
        </p:nvSpPr>
        <p:spPr>
          <a:xfrm>
            <a:off x="1842516" y="676071"/>
            <a:ext cx="320039" cy="833628"/>
          </a:xfrm>
          <a:custGeom>
            <a:rect l="0" t="0" r="0" b="0"/>
            <a:pathLst>
              <a:path w="502" h="1312">
                <a:moveTo>
                  <a:pt x="2" y="2"/>
                </a:moveTo>
                <a:lnTo>
                  <a:pt x="501" y="2"/>
                </a:lnTo>
                <a:lnTo>
                  <a:pt x="501" y="1310"/>
                </a:lnTo>
                <a:lnTo>
                  <a:pt x="2" y="1310"/>
                </a:lnTo>
                <a:lnTo>
                  <a:pt x="2" y="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path"/>
          <p:cNvSpPr/>
          <p:nvPr/>
        </p:nvSpPr>
        <p:spPr>
          <a:xfrm>
            <a:off x="3960876" y="676071"/>
            <a:ext cx="298704" cy="858012"/>
          </a:xfrm>
          <a:custGeom>
            <a:rect l="0" t="0" r="0" b="0"/>
            <a:pathLst>
              <a:path w="470" h="1351">
                <a:moveTo>
                  <a:pt x="2" y="2"/>
                </a:moveTo>
                <a:lnTo>
                  <a:pt x="467" y="2"/>
                </a:lnTo>
                <a:lnTo>
                  <a:pt x="467" y="1348"/>
                </a:lnTo>
                <a:lnTo>
                  <a:pt x="2" y="1348"/>
                </a:lnTo>
                <a:lnTo>
                  <a:pt x="2" y="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path"/>
          <p:cNvSpPr/>
          <p:nvPr/>
        </p:nvSpPr>
        <p:spPr>
          <a:xfrm>
            <a:off x="1085088" y="676071"/>
            <a:ext cx="298704" cy="848868"/>
          </a:xfrm>
          <a:custGeom>
            <a:rect l="0" t="0" r="0" b="0"/>
            <a:pathLst>
              <a:path w="470" h="1336">
                <a:moveTo>
                  <a:pt x="2" y="2"/>
                </a:moveTo>
                <a:lnTo>
                  <a:pt x="467" y="2"/>
                </a:lnTo>
                <a:lnTo>
                  <a:pt x="467" y="1334"/>
                </a:lnTo>
                <a:lnTo>
                  <a:pt x="2" y="1334"/>
                </a:lnTo>
                <a:lnTo>
                  <a:pt x="2" y="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path"/>
          <p:cNvSpPr/>
          <p:nvPr/>
        </p:nvSpPr>
        <p:spPr>
          <a:xfrm>
            <a:off x="4581144" y="676071"/>
            <a:ext cx="281940" cy="847344"/>
          </a:xfrm>
          <a:custGeom>
            <a:rect l="0" t="0" r="0" b="0"/>
            <a:pathLst>
              <a:path w="442" h="1334">
                <a:moveTo>
                  <a:pt x="2" y="2"/>
                </a:moveTo>
                <a:lnTo>
                  <a:pt x="441" y="2"/>
                </a:lnTo>
                <a:lnTo>
                  <a:pt x="441" y="1332"/>
                </a:lnTo>
                <a:lnTo>
                  <a:pt x="2" y="1332"/>
                </a:lnTo>
                <a:lnTo>
                  <a:pt x="2" y="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881627" y="2139111"/>
            <a:ext cx="1114044" cy="202691"/>
          </a:xfrm>
          <a:prstGeom prst="rect">
            <a:avLst/>
          </a:prstGeom>
        </p:spPr>
      </p:pic>
      <p:sp>
        <p:nvSpPr>
          <p:cNvPr id="111" name="path"/>
          <p:cNvSpPr/>
          <p:nvPr/>
        </p:nvSpPr>
        <p:spPr>
          <a:xfrm>
            <a:off x="3329940" y="676071"/>
            <a:ext cx="300227" cy="733044"/>
          </a:xfrm>
          <a:custGeom>
            <a:rect l="0" t="0" r="0" b="0"/>
            <a:pathLst>
              <a:path w="472" h="1154">
                <a:moveTo>
                  <a:pt x="2" y="2"/>
                </a:moveTo>
                <a:lnTo>
                  <a:pt x="470" y="2"/>
                </a:lnTo>
                <a:lnTo>
                  <a:pt x="470" y="1152"/>
                </a:lnTo>
                <a:lnTo>
                  <a:pt x="2" y="1152"/>
                </a:lnTo>
                <a:lnTo>
                  <a:pt x="2" y="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textbox 112"/>
          <p:cNvSpPr/>
          <p:nvPr/>
        </p:nvSpPr>
        <p:spPr>
          <a:xfrm>
            <a:off x="109654" y="974982"/>
            <a:ext cx="656590" cy="351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79"/>
              </a:lnSpc>
            </a:pPr>
            <a:endParaRPr lang="Arial" altLang="Arial" sz="100"/>
          </a:p>
          <a:p>
            <a:pPr marL="14731" indent="-2031" algn="l" rtl="0" eaLnBrk="0">
              <a:lnSpc>
                <a:spcPct val="119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项目建议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</a:t>
            </a:r>
            <a:endParaRPr lang="Microsoft YaHei" altLang="Microsoft YaHei" sz="900"/>
          </a:p>
        </p:txBody>
      </p:sp>
      <p:sp>
        <p:nvSpPr>
          <p:cNvPr id="113" name="path"/>
          <p:cNvSpPr/>
          <p:nvPr/>
        </p:nvSpPr>
        <p:spPr>
          <a:xfrm>
            <a:off x="4466844" y="1797736"/>
            <a:ext cx="571500" cy="190500"/>
          </a:xfrm>
          <a:custGeom>
            <a:rect l="0" t="0" r="0" b="0"/>
            <a:pathLst>
              <a:path w="900" h="300">
                <a:moveTo>
                  <a:pt x="2" y="50"/>
                </a:moveTo>
                <a:cubicBezTo>
                  <a:pt x="2" y="23"/>
                  <a:pt x="24" y="2"/>
                  <a:pt x="52" y="2"/>
                </a:cubicBezTo>
                <a:lnTo>
                  <a:pt x="847" y="2"/>
                </a:lnTo>
                <a:cubicBezTo>
                  <a:pt x="876" y="2"/>
                  <a:pt x="897" y="23"/>
                  <a:pt x="897" y="50"/>
                </a:cubicBezTo>
                <a:lnTo>
                  <a:pt x="897" y="247"/>
                </a:lnTo>
                <a:cubicBezTo>
                  <a:pt x="897" y="275"/>
                  <a:pt x="876" y="297"/>
                  <a:pt x="847" y="297"/>
                </a:cubicBezTo>
                <a:lnTo>
                  <a:pt x="52" y="297"/>
                </a:lnTo>
                <a:cubicBezTo>
                  <a:pt x="24" y="297"/>
                  <a:pt x="2" y="275"/>
                  <a:pt x="2" y="247"/>
                </a:cubicBezTo>
                <a:lnTo>
                  <a:pt x="2" y="50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104132" y="1521891"/>
            <a:ext cx="630935" cy="288035"/>
          </a:xfrm>
          <a:prstGeom prst="rect">
            <a:avLst/>
          </a:prstGeom>
        </p:spPr>
      </p:pic>
      <p:pic>
        <p:nvPicPr>
          <p:cNvPr id="115" name="picture 1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563623" y="1876983"/>
            <a:ext cx="103632" cy="32003"/>
          </a:xfrm>
          <a:prstGeom prst="rect">
            <a:avLst/>
          </a:prstGeom>
        </p:spPr>
      </p:pic>
      <p:sp>
        <p:nvSpPr>
          <p:cNvPr id="116" name="path"/>
          <p:cNvSpPr/>
          <p:nvPr/>
        </p:nvSpPr>
        <p:spPr>
          <a:xfrm>
            <a:off x="888491" y="1797736"/>
            <a:ext cx="676656" cy="190500"/>
          </a:xfrm>
          <a:custGeom>
            <a:rect l="0" t="0" r="0" b="0"/>
            <a:pathLst>
              <a:path w="1065" h="300">
                <a:moveTo>
                  <a:pt x="2" y="52"/>
                </a:moveTo>
                <a:cubicBezTo>
                  <a:pt x="2" y="23"/>
                  <a:pt x="26" y="2"/>
                  <a:pt x="52" y="2"/>
                </a:cubicBezTo>
                <a:lnTo>
                  <a:pt x="1015" y="2"/>
                </a:lnTo>
                <a:cubicBezTo>
                  <a:pt x="1041" y="2"/>
                  <a:pt x="1063" y="23"/>
                  <a:pt x="1063" y="52"/>
                </a:cubicBezTo>
                <a:lnTo>
                  <a:pt x="1063" y="249"/>
                </a:lnTo>
                <a:cubicBezTo>
                  <a:pt x="1063" y="275"/>
                  <a:pt x="1041" y="297"/>
                  <a:pt x="1015" y="297"/>
                </a:cubicBezTo>
                <a:lnTo>
                  <a:pt x="52" y="297"/>
                </a:lnTo>
                <a:cubicBezTo>
                  <a:pt x="26" y="297"/>
                  <a:pt x="2" y="275"/>
                  <a:pt x="2" y="249"/>
                </a:cubicBezTo>
                <a:lnTo>
                  <a:pt x="2" y="5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7" name="picture 11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339339" y="1872411"/>
            <a:ext cx="117348" cy="32003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128771" y="1884603"/>
            <a:ext cx="129540" cy="32003"/>
          </a:xfrm>
          <a:prstGeom prst="rect">
            <a:avLst/>
          </a:prstGeom>
        </p:spPr>
      </p:pic>
      <p:sp>
        <p:nvSpPr>
          <p:cNvPr id="119" name="path"/>
          <p:cNvSpPr/>
          <p:nvPr/>
        </p:nvSpPr>
        <p:spPr>
          <a:xfrm>
            <a:off x="2455164" y="1797736"/>
            <a:ext cx="675132" cy="190500"/>
          </a:xfrm>
          <a:custGeom>
            <a:rect l="0" t="0" r="0" b="0"/>
            <a:pathLst>
              <a:path w="1063" h="300">
                <a:moveTo>
                  <a:pt x="2" y="52"/>
                </a:moveTo>
                <a:cubicBezTo>
                  <a:pt x="2" y="23"/>
                  <a:pt x="23" y="2"/>
                  <a:pt x="50" y="2"/>
                </a:cubicBezTo>
                <a:lnTo>
                  <a:pt x="1012" y="2"/>
                </a:lnTo>
                <a:cubicBezTo>
                  <a:pt x="1039" y="2"/>
                  <a:pt x="1060" y="23"/>
                  <a:pt x="1060" y="52"/>
                </a:cubicBezTo>
                <a:lnTo>
                  <a:pt x="1060" y="249"/>
                </a:lnTo>
                <a:cubicBezTo>
                  <a:pt x="1060" y="275"/>
                  <a:pt x="1039" y="297"/>
                  <a:pt x="1012" y="297"/>
                </a:cubicBezTo>
                <a:lnTo>
                  <a:pt x="50" y="297"/>
                </a:lnTo>
                <a:cubicBezTo>
                  <a:pt x="23" y="297"/>
                  <a:pt x="2" y="275"/>
                  <a:pt x="2" y="249"/>
                </a:cubicBezTo>
                <a:lnTo>
                  <a:pt x="2" y="5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1665732" y="1800783"/>
            <a:ext cx="675132" cy="190500"/>
          </a:xfrm>
          <a:custGeom>
            <a:rect l="0" t="0" r="0" b="0"/>
            <a:pathLst>
              <a:path w="1063" h="300">
                <a:moveTo>
                  <a:pt x="2" y="52"/>
                </a:moveTo>
                <a:cubicBezTo>
                  <a:pt x="2" y="23"/>
                  <a:pt x="23" y="2"/>
                  <a:pt x="50" y="2"/>
                </a:cubicBezTo>
                <a:lnTo>
                  <a:pt x="1012" y="2"/>
                </a:lnTo>
                <a:cubicBezTo>
                  <a:pt x="1039" y="2"/>
                  <a:pt x="1060" y="23"/>
                  <a:pt x="1060" y="52"/>
                </a:cubicBezTo>
                <a:lnTo>
                  <a:pt x="1060" y="249"/>
                </a:lnTo>
                <a:cubicBezTo>
                  <a:pt x="1060" y="275"/>
                  <a:pt x="1039" y="297"/>
                  <a:pt x="1012" y="297"/>
                </a:cubicBezTo>
                <a:lnTo>
                  <a:pt x="50" y="297"/>
                </a:lnTo>
                <a:cubicBezTo>
                  <a:pt x="23" y="297"/>
                  <a:pt x="2" y="275"/>
                  <a:pt x="2" y="249"/>
                </a:cubicBezTo>
                <a:lnTo>
                  <a:pt x="2" y="52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1" name="picture 12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56971" y="2125395"/>
            <a:ext cx="589787" cy="201168"/>
          </a:xfrm>
          <a:prstGeom prst="rect">
            <a:avLst/>
          </a:prstGeom>
        </p:spPr>
      </p:pic>
      <p:pic>
        <p:nvPicPr>
          <p:cNvPr id="122" name="picture 12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252215" y="2136063"/>
            <a:ext cx="455676" cy="201167"/>
          </a:xfrm>
          <a:prstGeom prst="rect">
            <a:avLst/>
          </a:prstGeom>
        </p:spPr>
      </p:pic>
      <p:graphicFrame>
        <p:nvGraphicFramePr>
          <p:cNvPr id="123" name="table 123"/>
          <p:cNvGraphicFramePr>
            <a:graphicFrameLocks noGrp="1"/>
          </p:cNvGraphicFramePr>
          <p:nvPr/>
        </p:nvGraphicFramePr>
        <p:xfrm>
          <a:off x="3172967" y="2335707"/>
          <a:ext cx="615315" cy="190500"/>
        </p:xfrm>
        <a:graphic>
          <a:graphicData uri="http://schemas.openxmlformats.org/drawingml/2006/table">
            <a:tbl>
              <a:tblPr/>
              <a:tblGrid>
                <a:gridCol w="615315"/>
              </a:tblGrid>
              <a:tr h="187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59502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招标阶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段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4" name="table 124"/>
          <p:cNvGraphicFramePr>
            <a:graphicFrameLocks noGrp="1"/>
          </p:cNvGraphicFramePr>
          <p:nvPr/>
        </p:nvGraphicFramePr>
        <p:xfrm>
          <a:off x="155447" y="2335707"/>
          <a:ext cx="615315" cy="190500"/>
        </p:xfrm>
        <a:graphic>
          <a:graphicData uri="http://schemas.openxmlformats.org/drawingml/2006/table">
            <a:tbl>
              <a:tblPr/>
              <a:tblGrid>
                <a:gridCol w="615315"/>
              </a:tblGrid>
              <a:tr h="187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58327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决策阶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段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5" name="table 125"/>
          <p:cNvGraphicFramePr>
            <a:graphicFrameLocks noGrp="1"/>
          </p:cNvGraphicFramePr>
          <p:nvPr/>
        </p:nvGraphicFramePr>
        <p:xfrm>
          <a:off x="4131564" y="2337231"/>
          <a:ext cx="615315" cy="188594"/>
        </p:xfrm>
        <a:graphic>
          <a:graphicData uri="http://schemas.openxmlformats.org/drawingml/2006/table">
            <a:tbl>
              <a:tblPr/>
              <a:tblGrid>
                <a:gridCol w="615315"/>
              </a:tblGrid>
              <a:tr h="175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57532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施工阶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段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6" name="table 126"/>
          <p:cNvGraphicFramePr>
            <a:graphicFrameLocks noGrp="1"/>
          </p:cNvGraphicFramePr>
          <p:nvPr/>
        </p:nvGraphicFramePr>
        <p:xfrm>
          <a:off x="1702308" y="2320467"/>
          <a:ext cx="615314" cy="188594"/>
        </p:xfrm>
        <a:graphic>
          <a:graphicData uri="http://schemas.openxmlformats.org/drawingml/2006/table">
            <a:tbl>
              <a:tblPr/>
              <a:tblGrid>
                <a:gridCol w="615314"/>
              </a:tblGrid>
              <a:tr h="175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60430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设计阶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段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7" name="textbox 127"/>
          <p:cNvSpPr/>
          <p:nvPr/>
        </p:nvSpPr>
        <p:spPr>
          <a:xfrm>
            <a:off x="2708544" y="705262"/>
            <a:ext cx="161289" cy="88773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8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 工 图 设 </a:t>
            </a: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9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  <p:sp>
        <p:nvSpPr>
          <p:cNvPr id="129" name="path"/>
          <p:cNvSpPr/>
          <p:nvPr/>
        </p:nvSpPr>
        <p:spPr>
          <a:xfrm>
            <a:off x="3256788" y="1797736"/>
            <a:ext cx="449579" cy="190500"/>
          </a:xfrm>
          <a:custGeom>
            <a:rect l="0" t="0" r="0" b="0"/>
            <a:pathLst>
              <a:path w="707" h="300">
                <a:moveTo>
                  <a:pt x="2" y="50"/>
                </a:moveTo>
                <a:cubicBezTo>
                  <a:pt x="2" y="23"/>
                  <a:pt x="24" y="2"/>
                  <a:pt x="50" y="2"/>
                </a:cubicBezTo>
                <a:lnTo>
                  <a:pt x="655" y="2"/>
                </a:lnTo>
                <a:cubicBezTo>
                  <a:pt x="681" y="2"/>
                  <a:pt x="705" y="23"/>
                  <a:pt x="705" y="50"/>
                </a:cubicBezTo>
                <a:lnTo>
                  <a:pt x="705" y="247"/>
                </a:lnTo>
                <a:cubicBezTo>
                  <a:pt x="705" y="275"/>
                  <a:pt x="681" y="297"/>
                  <a:pt x="655" y="297"/>
                </a:cubicBezTo>
                <a:lnTo>
                  <a:pt x="50" y="297"/>
                </a:lnTo>
                <a:cubicBezTo>
                  <a:pt x="24" y="297"/>
                  <a:pt x="2" y="275"/>
                  <a:pt x="2" y="247"/>
                </a:cubicBezTo>
                <a:lnTo>
                  <a:pt x="2" y="50"/>
                </a:lnTo>
                <a:close/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textbox 130"/>
          <p:cNvSpPr/>
          <p:nvPr/>
        </p:nvSpPr>
        <p:spPr>
          <a:xfrm>
            <a:off x="1149757" y="761644"/>
            <a:ext cx="160654" cy="70485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 步 设 </a:t>
            </a: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900"/>
          </a:p>
        </p:txBody>
      </p:sp>
      <p:sp>
        <p:nvSpPr>
          <p:cNvPr id="131" name="textbox 131"/>
          <p:cNvSpPr/>
          <p:nvPr/>
        </p:nvSpPr>
        <p:spPr>
          <a:xfrm>
            <a:off x="1919858" y="754024"/>
            <a:ext cx="160020" cy="70485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 术 设 </a:t>
            </a: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900"/>
          </a:p>
        </p:txBody>
      </p:sp>
      <p:sp>
        <p:nvSpPr>
          <p:cNvPr id="132" name="textbox 132"/>
          <p:cNvSpPr/>
          <p:nvPr/>
        </p:nvSpPr>
        <p:spPr>
          <a:xfrm>
            <a:off x="2466302" y="1826940"/>
            <a:ext cx="656590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4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施工图预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</a:t>
            </a:r>
            <a:endParaRPr lang="Microsoft YaHei" altLang="Microsoft YaHei" sz="900"/>
          </a:p>
        </p:txBody>
      </p:sp>
      <p:sp>
        <p:nvSpPr>
          <p:cNvPr id="133" name="textbox 133"/>
          <p:cNvSpPr/>
          <p:nvPr/>
        </p:nvSpPr>
        <p:spPr>
          <a:xfrm>
            <a:off x="1677409" y="1829988"/>
            <a:ext cx="655955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6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修正总概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</a:t>
            </a:r>
            <a:endParaRPr lang="Microsoft YaHei" altLang="Microsoft YaHei" sz="900"/>
          </a:p>
        </p:txBody>
      </p:sp>
      <p:sp>
        <p:nvSpPr>
          <p:cNvPr id="134" name="textbox 134"/>
          <p:cNvSpPr/>
          <p:nvPr/>
        </p:nvSpPr>
        <p:spPr>
          <a:xfrm>
            <a:off x="902610" y="1826940"/>
            <a:ext cx="655319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6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设计总概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</a:t>
            </a:r>
            <a:endParaRPr lang="Microsoft YaHei" altLang="Microsoft YaHei" sz="900"/>
          </a:p>
        </p:txBody>
      </p:sp>
      <p:sp>
        <p:nvSpPr>
          <p:cNvPr id="135" name="textbox 135"/>
          <p:cNvSpPr/>
          <p:nvPr/>
        </p:nvSpPr>
        <p:spPr>
          <a:xfrm>
            <a:off x="3284780" y="1825416"/>
            <a:ext cx="400050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5"/>
              </a:lnSpc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endParaRPr lang="Microsoft YaHei" altLang="Microsoft YaHei" sz="900"/>
          </a:p>
        </p:txBody>
      </p:sp>
      <p:sp>
        <p:nvSpPr>
          <p:cNvPr id="136" name="textbox 136"/>
          <p:cNvSpPr/>
          <p:nvPr/>
        </p:nvSpPr>
        <p:spPr>
          <a:xfrm>
            <a:off x="3393790" y="886599"/>
            <a:ext cx="163195" cy="3371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900" spc="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 </a:t>
            </a:r>
            <a:r>
              <a:rPr sz="90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900"/>
          </a:p>
        </p:txBody>
      </p:sp>
      <p:sp>
        <p:nvSpPr>
          <p:cNvPr id="137" name="rect"/>
          <p:cNvSpPr/>
          <p:nvPr/>
        </p:nvSpPr>
        <p:spPr>
          <a:xfrm>
            <a:off x="1377695" y="1114983"/>
            <a:ext cx="481583" cy="3200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rect"/>
          <p:cNvSpPr/>
          <p:nvPr/>
        </p:nvSpPr>
        <p:spPr>
          <a:xfrm>
            <a:off x="2161032" y="1114983"/>
            <a:ext cx="477011" cy="3200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rect"/>
          <p:cNvSpPr/>
          <p:nvPr/>
        </p:nvSpPr>
        <p:spPr>
          <a:xfrm>
            <a:off x="2947416" y="1119555"/>
            <a:ext cx="391667" cy="3200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3628644" y="1125651"/>
            <a:ext cx="333755" cy="32003"/>
          </a:xfrm>
          <a:prstGeom prst="rect">
            <a:avLst/>
          </a:prstGeom>
        </p:spPr>
      </p:pic>
      <p:pic>
        <p:nvPicPr>
          <p:cNvPr id="141" name="picture 14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258055" y="1131747"/>
            <a:ext cx="332231" cy="32004"/>
          </a:xfrm>
          <a:prstGeom prst="rect">
            <a:avLst/>
          </a:prstGeom>
        </p:spPr>
      </p:pic>
      <p:pic>
        <p:nvPicPr>
          <p:cNvPr id="142" name="picture 14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769619" y="1114983"/>
            <a:ext cx="332231" cy="32003"/>
          </a:xfrm>
          <a:prstGeom prst="rect">
            <a:avLst/>
          </a:prstGeom>
        </p:spPr>
      </p:pic>
      <p:sp>
        <p:nvSpPr>
          <p:cNvPr id="143" name="rect"/>
          <p:cNvSpPr/>
          <p:nvPr/>
        </p:nvSpPr>
        <p:spPr>
          <a:xfrm>
            <a:off x="3474720" y="1407591"/>
            <a:ext cx="10667" cy="39166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364735" y="1884603"/>
            <a:ext cx="103632" cy="32003"/>
          </a:xfrm>
          <a:prstGeom prst="rect">
            <a:avLst/>
          </a:prstGeom>
        </p:spPr>
      </p:pic>
      <p:pic>
        <p:nvPicPr>
          <p:cNvPr id="145" name="picture 145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3704844" y="1884603"/>
            <a:ext cx="103631" cy="32003"/>
          </a:xfrm>
          <a:prstGeom prst="rect">
            <a:avLst/>
          </a:prstGeom>
        </p:spPr>
      </p:pic>
      <p:pic>
        <p:nvPicPr>
          <p:cNvPr id="146" name="picture 14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1225295" y="1524939"/>
            <a:ext cx="10667" cy="277367"/>
          </a:xfrm>
          <a:prstGeom prst="rect">
            <a:avLst/>
          </a:prstGeom>
        </p:spPr>
      </p:pic>
      <p:sp>
        <p:nvSpPr>
          <p:cNvPr id="147" name="rect"/>
          <p:cNvSpPr/>
          <p:nvPr/>
        </p:nvSpPr>
        <p:spPr>
          <a:xfrm>
            <a:off x="2002536" y="1521891"/>
            <a:ext cx="10667" cy="27736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rect"/>
          <p:cNvSpPr/>
          <p:nvPr/>
        </p:nvSpPr>
        <p:spPr>
          <a:xfrm>
            <a:off x="2787395" y="1599615"/>
            <a:ext cx="10667" cy="202691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" name="path"/>
          <p:cNvSpPr/>
          <p:nvPr/>
        </p:nvSpPr>
        <p:spPr>
          <a:xfrm>
            <a:off x="102107" y="901623"/>
            <a:ext cx="667511" cy="3048"/>
          </a:xfrm>
          <a:custGeom>
            <a:rect l="0" t="0" r="0" b="0"/>
            <a:pathLst>
              <a:path w="1051" h="4">
                <a:moveTo>
                  <a:pt x="0" y="2"/>
                </a:moveTo>
                <a:lnTo>
                  <a:pt x="1051" y="2"/>
                </a:ln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0" name="table 150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1269376" algn="l" rtl="0" eaLnBrk="0">
                        <a:lnSpc>
                          <a:spcPct val="93000"/>
                        </a:lnSpc>
                        <a:spcBef>
                          <a:spcPts val="6"/>
                        </a:spcBef>
                      </a:pPr>
                      <a:r>
                        <a:rPr sz="15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《建设工程      控制》   </a:t>
                      </a:r>
                      <a:r>
                        <a:rPr sz="11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(土木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建筑工程)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312813" algn="l" rtl="0" eaLnBrk="0">
                        <a:lnSpc>
                          <a:spcPts val="1108"/>
                        </a:lnSpc>
                        <a:spcBef>
                          <a:spcPts val="275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第二章   建设工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900"/>
                    </a:p>
                    <a:p>
                      <a:pPr marL="303670" algn="l" rtl="0" eaLnBrk="0">
                        <a:lnSpc>
                          <a:spcPts val="1101"/>
                        </a:lnSpc>
                        <a:spcBef>
                          <a:spcPts val="729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第三章   建设工程项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91000"/>
                        </a:lnSpc>
                      </a:pPr>
                      <a:endParaRPr lang="Arial" altLang="Arial" sz="1000"/>
                    </a:p>
                    <a:p>
                      <a:pPr marL="303670" algn="l" rtl="0" eaLnBrk="0">
                        <a:lnSpc>
                          <a:spcPts val="1108"/>
                        </a:lnSpc>
                        <a:spcBef>
                          <a:spcPts val="279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第五章   建设工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2530073" algn="l" rtl="0" eaLnBrk="0">
                        <a:lnSpc>
                          <a:spcPct val="90000"/>
                        </a:lnSpc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6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1" name="picture 1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21053" y="2146731"/>
            <a:ext cx="120395" cy="118872"/>
          </a:xfrm>
          <a:prstGeom prst="rect">
            <a:avLst/>
          </a:prstGeom>
        </p:spPr>
      </p:pic>
      <p:pic>
        <p:nvPicPr>
          <p:cNvPr id="152" name="picture 1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70989" y="1678863"/>
            <a:ext cx="126492" cy="121920"/>
          </a:xfrm>
          <a:prstGeom prst="rect">
            <a:avLst/>
          </a:prstGeom>
        </p:spPr>
      </p:pic>
      <p:pic>
        <p:nvPicPr>
          <p:cNvPr id="153" name="picture 1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30197" y="1448739"/>
            <a:ext cx="121920" cy="118872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552140" y="595299"/>
            <a:ext cx="374903" cy="181356"/>
          </a:xfrm>
          <a:prstGeom prst="rect">
            <a:avLst/>
          </a:prstGeom>
        </p:spPr>
      </p:pic>
      <p:pic>
        <p:nvPicPr>
          <p:cNvPr id="155" name="picture 15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703577" y="1678863"/>
            <a:ext cx="120396" cy="118872"/>
          </a:xfrm>
          <a:prstGeom prst="rect">
            <a:avLst/>
          </a:prstGeom>
        </p:spPr>
      </p:pic>
      <p:pic>
        <p:nvPicPr>
          <p:cNvPr id="156" name="picture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669537" y="1459407"/>
            <a:ext cx="60960" cy="92964"/>
          </a:xfrm>
          <a:prstGeom prst="rect">
            <a:avLst/>
          </a:prstGeom>
        </p:spPr>
      </p:pic>
      <p:graphicFrame>
        <p:nvGraphicFramePr>
          <p:cNvPr id="157" name="table 157"/>
          <p:cNvGraphicFramePr>
            <a:graphicFrameLocks noGrp="1"/>
          </p:cNvGraphicFramePr>
          <p:nvPr/>
        </p:nvGraphicFramePr>
        <p:xfrm>
          <a:off x="266445" y="851332"/>
          <a:ext cx="4565649" cy="1926589"/>
        </p:xfrm>
        <a:graphic>
          <a:graphicData uri="http://schemas.openxmlformats.org/drawingml/2006/table">
            <a:tbl>
              <a:tblPr/>
              <a:tblGrid>
                <a:gridCol w="1054100"/>
                <a:gridCol w="436244"/>
                <a:gridCol w="25400"/>
                <a:gridCol w="1713230"/>
                <a:gridCol w="204470"/>
                <a:gridCol w="128904"/>
                <a:gridCol w="337184"/>
                <a:gridCol w="672465"/>
              </a:tblGrid>
              <a:tr h="315594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421176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录框架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239836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8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预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测</a:t>
                      </a:r>
                      <a:endParaRPr lang="Microsoft YaHei" altLang="Microsoft YaHei" sz="800"/>
                    </a:p>
                    <a:p>
                      <a:pPr marL="240684" algn="l" rtl="0" eaLnBrk="0">
                        <a:lnSpc>
                          <a:spcPts val="996"/>
                        </a:lnSpc>
                      </a:pPr>
                      <a:r>
                        <a:rPr sz="8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234309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8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教</a:t>
                      </a:r>
                      <a:r>
                        <a:rPr sz="8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</a:t>
                      </a:r>
                      <a:endParaRPr lang="Microsoft YaHei" altLang="Microsoft YaHei" sz="800"/>
                    </a:p>
                    <a:p>
                      <a:pPr marL="238016" algn="l" rtl="0" eaLnBrk="0">
                        <a:lnSpc>
                          <a:spcPts val="996"/>
                        </a:lnSpc>
                      </a:pP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页码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8919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46367" algn="l" rtl="0" eaLnBrk="0">
                        <a:lnSpc>
                          <a:spcPts val="1107"/>
                        </a:lnSpc>
                        <a:spcBef>
                          <a:spcPts val="2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第一章   建设工程投资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控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186409" algn="l" rtl="0" eaLnBrk="0">
                        <a:lnSpc>
                          <a:spcPts val="1107"/>
                        </a:lnSpc>
                        <a:spcBef>
                          <a:spcPts val="2"/>
                        </a:spcBef>
                      </a:pP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2-3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85317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9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0000"/>
                        </a:lnSpc>
                      </a:pPr>
                      <a:endParaRPr lang="Arial" altLang="Arial" sz="100"/>
                    </a:p>
                    <a:p>
                      <a:pPr marL="64227" algn="l" rtl="0" eaLnBrk="0">
                        <a:lnSpc>
                          <a:spcPts val="1014"/>
                        </a:lnSpc>
                      </a:pPr>
                      <a:r>
                        <a:rPr sz="8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27782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089"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669"/>
                        </a:lnSpc>
                      </a:pPr>
                      <a:endParaRPr lang="Arial" altLang="Arial" sz="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247993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277825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745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35"/>
                        </a:lnSpc>
                      </a:pPr>
                      <a:endParaRPr lang="Arial" altLang="Arial" sz="7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8919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7224" algn="l" rtl="0" eaLnBrk="0">
                        <a:lnSpc>
                          <a:spcPts val="1107"/>
                        </a:lnSpc>
                        <a:spcBef>
                          <a:spcPts val="5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第四章   建设工程               投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资控制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16940" algn="l" rtl="0" eaLnBrk="0">
                        <a:lnSpc>
                          <a:spcPts val="1107"/>
                        </a:lnSpc>
                        <a:spcBef>
                          <a:spcPts val="5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700"/>
                    </a:p>
                    <a:p>
                      <a:pPr marL="27884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154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16967" algn="l" rtl="0" eaLnBrk="0">
                        <a:lnSpc>
                          <a:spcPts val="1092"/>
                        </a:lnSpc>
                        <a:spcBef>
                          <a:spcPts val="1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投资控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316940" algn="l" rtl="0" eaLnBrk="0">
                        <a:lnSpc>
                          <a:spcPts val="1092"/>
                        </a:lnSpc>
                        <a:spcBef>
                          <a:spcPts val="1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78840" algn="l" rtl="0" eaLnBrk="0">
                        <a:lnSpc>
                          <a:spcPct val="85000"/>
                        </a:lnSpc>
                        <a:spcBef>
                          <a:spcPts val="5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01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37224" algn="l" rtl="0" eaLnBrk="0">
                        <a:lnSpc>
                          <a:spcPts val="1107"/>
                        </a:lnSpc>
                        <a:spcBef>
                          <a:spcPts val="4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第六章   建设工程               投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资控制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316940" algn="l" rtl="0" eaLnBrk="0">
                        <a:lnSpc>
                          <a:spcPts val="1107"/>
                        </a:lnSpc>
                        <a:spcBef>
                          <a:spcPts val="4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77825" algn="l" rtl="0" eaLnBrk="0">
                        <a:lnSpc>
                          <a:spcPct val="86000"/>
                        </a:lnSpc>
                        <a:spcBef>
                          <a:spcPts val="4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0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37224" algn="l" rtl="0" eaLnBrk="0">
                        <a:lnSpc>
                          <a:spcPts val="1014"/>
                        </a:lnSpc>
                        <a:spcBef>
                          <a:spcPts val="4"/>
                        </a:spcBef>
                      </a:pPr>
                      <a:r>
                        <a:rPr sz="8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第七章    建设工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510756" algn="l" rtl="0" eaLnBrk="0">
                        <a:lnSpc>
                          <a:spcPts val="1107"/>
                        </a:lnSpc>
                        <a:spcBef>
                          <a:spcPts val="4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投资控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446454" algn="l" rtl="0" eaLnBrk="0">
                        <a:lnSpc>
                          <a:spcPts val="1107"/>
                        </a:lnSpc>
                        <a:spcBef>
                          <a:spcPts val="4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278333" algn="l" rtl="0" eaLnBrk="0">
                        <a:lnSpc>
                          <a:spcPct val="85000"/>
                        </a:lnSpc>
                        <a:spcBef>
                          <a:spcPts val="5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8" name="picture 15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613149" y="2623113"/>
            <a:ext cx="308479" cy="93594"/>
          </a:xfrm>
          <a:prstGeom prst="rect">
            <a:avLst/>
          </a:prstGeom>
        </p:spPr>
      </p:pic>
      <p:pic>
        <p:nvPicPr>
          <p:cNvPr id="159" name="picture 15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446022" y="2606980"/>
            <a:ext cx="377951" cy="123444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215245" y="2608503"/>
            <a:ext cx="105300" cy="117348"/>
          </a:xfrm>
          <a:prstGeom prst="rect">
            <a:avLst/>
          </a:prstGeom>
        </p:spPr>
      </p:pic>
      <p:pic>
        <p:nvPicPr>
          <p:cNvPr id="161" name="picture 16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614479" y="2373807"/>
            <a:ext cx="502919" cy="123444"/>
          </a:xfrm>
          <a:prstGeom prst="rect">
            <a:avLst/>
          </a:prstGeom>
        </p:spPr>
      </p:pic>
      <p:pic>
        <p:nvPicPr>
          <p:cNvPr id="162" name="picture 16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736594" y="2160447"/>
            <a:ext cx="57911" cy="89915"/>
          </a:xfrm>
          <a:prstGeom prst="rect">
            <a:avLst/>
          </a:prstGeom>
        </p:spPr>
      </p:pic>
      <p:pic>
        <p:nvPicPr>
          <p:cNvPr id="163" name="picture 16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756790" y="2148255"/>
            <a:ext cx="110255" cy="117348"/>
          </a:xfrm>
          <a:prstGeom prst="rect">
            <a:avLst/>
          </a:prstGeom>
        </p:spPr>
      </p:pic>
      <p:pic>
        <p:nvPicPr>
          <p:cNvPr id="164" name="picture 16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733546" y="1925751"/>
            <a:ext cx="59435" cy="92964"/>
          </a:xfrm>
          <a:prstGeom prst="rect">
            <a:avLst/>
          </a:prstGeom>
        </p:spPr>
      </p:pic>
      <p:pic>
        <p:nvPicPr>
          <p:cNvPr id="165" name="picture 16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6614479" y="1908987"/>
            <a:ext cx="502919" cy="123444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822445" y="1459407"/>
            <a:ext cx="52868" cy="92964"/>
          </a:xfrm>
          <a:prstGeom prst="rect">
            <a:avLst/>
          </a:prstGeom>
        </p:spPr>
      </p:pic>
      <p:pic>
        <p:nvPicPr>
          <p:cNvPr id="167" name="picture 167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889505" y="1212519"/>
            <a:ext cx="198119" cy="123444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1834641" y="1215567"/>
            <a:ext cx="123443" cy="118872"/>
          </a:xfrm>
          <a:prstGeom prst="rect">
            <a:avLst/>
          </a:prstGeom>
        </p:spPr>
      </p:pic>
      <p:pic>
        <p:nvPicPr>
          <p:cNvPr id="169" name="picture 169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  <p:pic>
        <p:nvPicPr>
          <p:cNvPr id="170" name="picture 170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462785" y="1448739"/>
            <a:ext cx="111252" cy="115824"/>
          </a:xfrm>
          <a:prstGeom prst="rect">
            <a:avLst/>
          </a:prstGeom>
        </p:spPr>
      </p:pic>
      <p:pic>
        <p:nvPicPr>
          <p:cNvPr id="171" name="picture 171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1709673" y="1444167"/>
            <a:ext cx="123444" cy="123444"/>
          </a:xfrm>
          <a:prstGeom prst="rect">
            <a:avLst/>
          </a:prstGeom>
        </p:spPr>
      </p:pic>
      <p:sp>
        <p:nvSpPr>
          <p:cNvPr id="172" name="path"/>
          <p:cNvSpPr/>
          <p:nvPr/>
        </p:nvSpPr>
        <p:spPr>
          <a:xfrm>
            <a:off x="1371346" y="1444167"/>
            <a:ext cx="452627" cy="70104"/>
          </a:xfrm>
          <a:custGeom>
            <a:rect l="0" t="0" r="0" b="0"/>
            <a:pathLst>
              <a:path w="712" h="110">
                <a:moveTo>
                  <a:pt x="95" y="72"/>
                </a:moveTo>
                <a:cubicBezTo>
                  <a:pt x="88" y="72"/>
                  <a:pt x="83" y="72"/>
                  <a:pt x="76" y="72"/>
                </a:cubicBezTo>
                <a:cubicBezTo>
                  <a:pt x="71" y="72"/>
                  <a:pt x="69" y="67"/>
                  <a:pt x="69" y="57"/>
                </a:cubicBezTo>
                <a:lnTo>
                  <a:pt x="69" y="26"/>
                </a:lnTo>
                <a:lnTo>
                  <a:pt x="40" y="26"/>
                </a:lnTo>
                <a:cubicBezTo>
                  <a:pt x="40" y="40"/>
                  <a:pt x="40" y="52"/>
                  <a:pt x="35" y="60"/>
                </a:cubicBezTo>
                <a:cubicBezTo>
                  <a:pt x="33" y="69"/>
                  <a:pt x="28" y="76"/>
                  <a:pt x="21" y="84"/>
                </a:cubicBezTo>
                <a:cubicBezTo>
                  <a:pt x="16" y="79"/>
                  <a:pt x="11" y="76"/>
                  <a:pt x="4" y="74"/>
                </a:cubicBezTo>
                <a:cubicBezTo>
                  <a:pt x="16" y="64"/>
                  <a:pt x="23" y="57"/>
                  <a:pt x="23" y="48"/>
                </a:cubicBezTo>
                <a:cubicBezTo>
                  <a:pt x="26" y="38"/>
                  <a:pt x="26" y="26"/>
                  <a:pt x="26" y="14"/>
                </a:cubicBezTo>
                <a:lnTo>
                  <a:pt x="83" y="14"/>
                </a:lnTo>
                <a:cubicBezTo>
                  <a:pt x="83" y="19"/>
                  <a:pt x="83" y="26"/>
                  <a:pt x="83" y="33"/>
                </a:cubicBezTo>
                <a:lnTo>
                  <a:pt x="83" y="52"/>
                </a:lnTo>
                <a:cubicBezTo>
                  <a:pt x="83" y="57"/>
                  <a:pt x="86" y="60"/>
                  <a:pt x="88" y="60"/>
                </a:cubicBezTo>
                <a:lnTo>
                  <a:pt x="100" y="60"/>
                </a:lnTo>
                <a:cubicBezTo>
                  <a:pt x="105" y="60"/>
                  <a:pt x="110" y="57"/>
                  <a:pt x="112" y="57"/>
                </a:cubicBezTo>
                <a:cubicBezTo>
                  <a:pt x="110" y="62"/>
                  <a:pt x="110" y="67"/>
                  <a:pt x="110" y="72"/>
                </a:cubicBezTo>
                <a:lnTo>
                  <a:pt x="95" y="72"/>
                </a:lnTo>
                <a:close/>
                <a:moveTo>
                  <a:pt x="261" y="40"/>
                </a:moveTo>
                <a:cubicBezTo>
                  <a:pt x="256" y="48"/>
                  <a:pt x="256" y="52"/>
                  <a:pt x="259" y="57"/>
                </a:cubicBezTo>
                <a:cubicBezTo>
                  <a:pt x="263" y="62"/>
                  <a:pt x="266" y="67"/>
                  <a:pt x="273" y="69"/>
                </a:cubicBezTo>
                <a:cubicBezTo>
                  <a:pt x="278" y="74"/>
                  <a:pt x="285" y="76"/>
                  <a:pt x="292" y="79"/>
                </a:cubicBezTo>
                <a:cubicBezTo>
                  <a:pt x="302" y="81"/>
                  <a:pt x="309" y="84"/>
                  <a:pt x="319" y="84"/>
                </a:cubicBezTo>
                <a:cubicBezTo>
                  <a:pt x="316" y="91"/>
                  <a:pt x="311" y="96"/>
                  <a:pt x="311" y="100"/>
                </a:cubicBezTo>
                <a:cubicBezTo>
                  <a:pt x="297" y="98"/>
                  <a:pt x="285" y="93"/>
                  <a:pt x="275" y="88"/>
                </a:cubicBezTo>
                <a:cubicBezTo>
                  <a:pt x="266" y="84"/>
                  <a:pt x="256" y="76"/>
                  <a:pt x="249" y="64"/>
                </a:cubicBezTo>
                <a:cubicBezTo>
                  <a:pt x="247" y="76"/>
                  <a:pt x="240" y="84"/>
                  <a:pt x="230" y="88"/>
                </a:cubicBezTo>
                <a:cubicBezTo>
                  <a:pt x="220" y="93"/>
                  <a:pt x="211" y="98"/>
                  <a:pt x="201" y="100"/>
                </a:cubicBezTo>
                <a:cubicBezTo>
                  <a:pt x="196" y="96"/>
                  <a:pt x="194" y="91"/>
                  <a:pt x="189" y="88"/>
                </a:cubicBezTo>
                <a:cubicBezTo>
                  <a:pt x="211" y="84"/>
                  <a:pt x="225" y="79"/>
                  <a:pt x="232" y="69"/>
                </a:cubicBezTo>
                <a:cubicBezTo>
                  <a:pt x="237" y="62"/>
                  <a:pt x="242" y="50"/>
                  <a:pt x="242" y="38"/>
                </a:cubicBezTo>
                <a:lnTo>
                  <a:pt x="261" y="40"/>
                </a:lnTo>
                <a:close/>
                <a:moveTo>
                  <a:pt x="225" y="36"/>
                </a:moveTo>
                <a:cubicBezTo>
                  <a:pt x="220" y="45"/>
                  <a:pt x="213" y="50"/>
                  <a:pt x="208" y="55"/>
                </a:cubicBezTo>
                <a:cubicBezTo>
                  <a:pt x="203" y="50"/>
                  <a:pt x="201" y="48"/>
                  <a:pt x="196" y="45"/>
                </a:cubicBezTo>
                <a:cubicBezTo>
                  <a:pt x="203" y="40"/>
                  <a:pt x="208" y="36"/>
                  <a:pt x="213" y="28"/>
                </a:cubicBezTo>
                <a:cubicBezTo>
                  <a:pt x="220" y="21"/>
                  <a:pt x="223" y="14"/>
                  <a:pt x="227" y="7"/>
                </a:cubicBezTo>
                <a:cubicBezTo>
                  <a:pt x="232" y="9"/>
                  <a:pt x="237" y="9"/>
                  <a:pt x="244" y="12"/>
                </a:cubicBezTo>
                <a:cubicBezTo>
                  <a:pt x="242" y="16"/>
                  <a:pt x="237" y="19"/>
                  <a:pt x="235" y="24"/>
                </a:cubicBezTo>
                <a:lnTo>
                  <a:pt x="309" y="24"/>
                </a:lnTo>
                <a:cubicBezTo>
                  <a:pt x="307" y="26"/>
                  <a:pt x="302" y="36"/>
                  <a:pt x="295" y="55"/>
                </a:cubicBezTo>
                <a:cubicBezTo>
                  <a:pt x="287" y="52"/>
                  <a:pt x="283" y="50"/>
                  <a:pt x="278" y="50"/>
                </a:cubicBezTo>
                <a:cubicBezTo>
                  <a:pt x="280" y="45"/>
                  <a:pt x="283" y="40"/>
                  <a:pt x="285" y="36"/>
                </a:cubicBezTo>
                <a:lnTo>
                  <a:pt x="225" y="36"/>
                </a:lnTo>
                <a:close/>
                <a:moveTo>
                  <a:pt x="194" y="64"/>
                </a:moveTo>
                <a:cubicBezTo>
                  <a:pt x="180" y="76"/>
                  <a:pt x="167" y="91"/>
                  <a:pt x="155" y="105"/>
                </a:cubicBezTo>
                <a:cubicBezTo>
                  <a:pt x="151" y="98"/>
                  <a:pt x="146" y="96"/>
                  <a:pt x="143" y="93"/>
                </a:cubicBezTo>
                <a:cubicBezTo>
                  <a:pt x="160" y="79"/>
                  <a:pt x="172" y="67"/>
                  <a:pt x="182" y="55"/>
                </a:cubicBezTo>
                <a:cubicBezTo>
                  <a:pt x="184" y="57"/>
                  <a:pt x="189" y="62"/>
                  <a:pt x="194" y="64"/>
                </a:cubicBezTo>
                <a:moveTo>
                  <a:pt x="182" y="45"/>
                </a:moveTo>
                <a:cubicBezTo>
                  <a:pt x="172" y="38"/>
                  <a:pt x="163" y="31"/>
                  <a:pt x="148" y="24"/>
                </a:cubicBezTo>
                <a:cubicBezTo>
                  <a:pt x="151" y="19"/>
                  <a:pt x="155" y="16"/>
                  <a:pt x="158" y="12"/>
                </a:cubicBezTo>
                <a:cubicBezTo>
                  <a:pt x="163" y="14"/>
                  <a:pt x="172" y="21"/>
                  <a:pt x="191" y="33"/>
                </a:cubicBezTo>
                <a:cubicBezTo>
                  <a:pt x="187" y="36"/>
                  <a:pt x="184" y="40"/>
                  <a:pt x="182" y="45"/>
                </a:cubicBezTo>
                <a:moveTo>
                  <a:pt x="679" y="4"/>
                </a:moveTo>
                <a:cubicBezTo>
                  <a:pt x="688" y="14"/>
                  <a:pt x="698" y="21"/>
                  <a:pt x="707" y="31"/>
                </a:cubicBezTo>
                <a:cubicBezTo>
                  <a:pt x="703" y="33"/>
                  <a:pt x="698" y="38"/>
                  <a:pt x="693" y="40"/>
                </a:cubicBezTo>
                <a:cubicBezTo>
                  <a:pt x="688" y="33"/>
                  <a:pt x="679" y="24"/>
                  <a:pt x="669" y="16"/>
                </a:cubicBezTo>
                <a:cubicBezTo>
                  <a:pt x="671" y="12"/>
                  <a:pt x="676" y="9"/>
                  <a:pt x="679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3" name="picture 173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1446022" y="2145207"/>
            <a:ext cx="121919" cy="118872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1578610" y="2145207"/>
            <a:ext cx="115823" cy="117348"/>
          </a:xfrm>
          <a:prstGeom prst="rect">
            <a:avLst/>
          </a:prstGeom>
        </p:spPr>
      </p:pic>
      <p:sp>
        <p:nvSpPr>
          <p:cNvPr id="175" name="path"/>
          <p:cNvSpPr/>
          <p:nvPr/>
        </p:nvSpPr>
        <p:spPr>
          <a:xfrm>
            <a:off x="1327149" y="2142159"/>
            <a:ext cx="493776" cy="64007"/>
          </a:xfrm>
          <a:custGeom>
            <a:rect l="0" t="0" r="0" b="0"/>
            <a:pathLst>
              <a:path w="777" h="100">
                <a:moveTo>
                  <a:pt x="132" y="81"/>
                </a:moveTo>
                <a:cubicBezTo>
                  <a:pt x="124" y="81"/>
                  <a:pt x="120" y="79"/>
                  <a:pt x="120" y="72"/>
                </a:cubicBezTo>
                <a:lnTo>
                  <a:pt x="120" y="28"/>
                </a:lnTo>
                <a:lnTo>
                  <a:pt x="84" y="28"/>
                </a:lnTo>
                <a:cubicBezTo>
                  <a:pt x="84" y="43"/>
                  <a:pt x="84" y="52"/>
                  <a:pt x="79" y="62"/>
                </a:cubicBezTo>
                <a:cubicBezTo>
                  <a:pt x="76" y="69"/>
                  <a:pt x="69" y="79"/>
                  <a:pt x="57" y="88"/>
                </a:cubicBezTo>
                <a:cubicBezTo>
                  <a:pt x="55" y="83"/>
                  <a:pt x="52" y="81"/>
                  <a:pt x="45" y="79"/>
                </a:cubicBezTo>
                <a:cubicBezTo>
                  <a:pt x="57" y="69"/>
                  <a:pt x="67" y="60"/>
                  <a:pt x="67" y="47"/>
                </a:cubicBezTo>
                <a:cubicBezTo>
                  <a:pt x="69" y="35"/>
                  <a:pt x="69" y="26"/>
                  <a:pt x="69" y="14"/>
                </a:cubicBezTo>
                <a:lnTo>
                  <a:pt x="134" y="14"/>
                </a:lnTo>
                <a:cubicBezTo>
                  <a:pt x="134" y="21"/>
                  <a:pt x="134" y="28"/>
                  <a:pt x="134" y="38"/>
                </a:cubicBezTo>
                <a:lnTo>
                  <a:pt x="134" y="60"/>
                </a:lnTo>
                <a:cubicBezTo>
                  <a:pt x="134" y="64"/>
                  <a:pt x="136" y="67"/>
                  <a:pt x="139" y="67"/>
                </a:cubicBezTo>
                <a:cubicBezTo>
                  <a:pt x="141" y="67"/>
                  <a:pt x="146" y="69"/>
                  <a:pt x="151" y="67"/>
                </a:cubicBezTo>
                <a:cubicBezTo>
                  <a:pt x="156" y="67"/>
                  <a:pt x="163" y="67"/>
                  <a:pt x="168" y="67"/>
                </a:cubicBezTo>
                <a:cubicBezTo>
                  <a:pt x="168" y="72"/>
                  <a:pt x="168" y="76"/>
                  <a:pt x="168" y="81"/>
                </a:cubicBezTo>
                <a:lnTo>
                  <a:pt x="132" y="81"/>
                </a:lnTo>
                <a:close/>
                <a:moveTo>
                  <a:pt x="14" y="7"/>
                </a:moveTo>
                <a:cubicBezTo>
                  <a:pt x="21" y="14"/>
                  <a:pt x="33" y="23"/>
                  <a:pt x="45" y="40"/>
                </a:cubicBezTo>
                <a:cubicBezTo>
                  <a:pt x="40" y="43"/>
                  <a:pt x="36" y="45"/>
                  <a:pt x="31" y="50"/>
                </a:cubicBezTo>
                <a:cubicBezTo>
                  <a:pt x="24" y="38"/>
                  <a:pt x="14" y="26"/>
                  <a:pt x="4" y="16"/>
                </a:cubicBezTo>
                <a:cubicBezTo>
                  <a:pt x="7" y="16"/>
                  <a:pt x="9" y="12"/>
                  <a:pt x="14" y="7"/>
                </a:cubicBezTo>
                <a:moveTo>
                  <a:pt x="218" y="12"/>
                </a:moveTo>
                <a:cubicBezTo>
                  <a:pt x="225" y="19"/>
                  <a:pt x="237" y="28"/>
                  <a:pt x="252" y="43"/>
                </a:cubicBezTo>
                <a:cubicBezTo>
                  <a:pt x="247" y="47"/>
                  <a:pt x="242" y="52"/>
                  <a:pt x="237" y="55"/>
                </a:cubicBezTo>
                <a:cubicBezTo>
                  <a:pt x="230" y="45"/>
                  <a:pt x="220" y="33"/>
                  <a:pt x="208" y="21"/>
                </a:cubicBezTo>
                <a:cubicBezTo>
                  <a:pt x="211" y="19"/>
                  <a:pt x="216" y="14"/>
                  <a:pt x="218" y="12"/>
                </a:cubicBezTo>
                <a:moveTo>
                  <a:pt x="518" y="19"/>
                </a:moveTo>
                <a:cubicBezTo>
                  <a:pt x="525" y="33"/>
                  <a:pt x="535" y="45"/>
                  <a:pt x="547" y="55"/>
                </a:cubicBezTo>
                <a:cubicBezTo>
                  <a:pt x="559" y="64"/>
                  <a:pt x="568" y="72"/>
                  <a:pt x="578" y="74"/>
                </a:cubicBezTo>
                <a:cubicBezTo>
                  <a:pt x="573" y="79"/>
                  <a:pt x="568" y="86"/>
                  <a:pt x="566" y="91"/>
                </a:cubicBezTo>
                <a:cubicBezTo>
                  <a:pt x="549" y="79"/>
                  <a:pt x="535" y="69"/>
                  <a:pt x="528" y="60"/>
                </a:cubicBezTo>
                <a:cubicBezTo>
                  <a:pt x="520" y="50"/>
                  <a:pt x="513" y="40"/>
                  <a:pt x="511" y="31"/>
                </a:cubicBezTo>
                <a:cubicBezTo>
                  <a:pt x="506" y="40"/>
                  <a:pt x="501" y="47"/>
                  <a:pt x="494" y="60"/>
                </a:cubicBezTo>
                <a:cubicBezTo>
                  <a:pt x="487" y="72"/>
                  <a:pt x="477" y="83"/>
                  <a:pt x="465" y="95"/>
                </a:cubicBezTo>
                <a:cubicBezTo>
                  <a:pt x="463" y="91"/>
                  <a:pt x="458" y="86"/>
                  <a:pt x="453" y="83"/>
                </a:cubicBezTo>
                <a:cubicBezTo>
                  <a:pt x="463" y="76"/>
                  <a:pt x="472" y="64"/>
                  <a:pt x="482" y="50"/>
                </a:cubicBezTo>
                <a:cubicBezTo>
                  <a:pt x="492" y="35"/>
                  <a:pt x="499" y="21"/>
                  <a:pt x="504" y="4"/>
                </a:cubicBezTo>
                <a:cubicBezTo>
                  <a:pt x="508" y="7"/>
                  <a:pt x="513" y="9"/>
                  <a:pt x="520" y="9"/>
                </a:cubicBezTo>
                <a:cubicBezTo>
                  <a:pt x="518" y="14"/>
                  <a:pt x="518" y="16"/>
                  <a:pt x="518" y="19"/>
                </a:cubicBezTo>
                <a:moveTo>
                  <a:pt x="744" y="14"/>
                </a:moveTo>
                <a:cubicBezTo>
                  <a:pt x="744" y="21"/>
                  <a:pt x="744" y="28"/>
                  <a:pt x="744" y="35"/>
                </a:cubicBezTo>
                <a:lnTo>
                  <a:pt x="744" y="55"/>
                </a:lnTo>
                <a:cubicBezTo>
                  <a:pt x="744" y="60"/>
                  <a:pt x="746" y="62"/>
                  <a:pt x="748" y="62"/>
                </a:cubicBezTo>
                <a:cubicBezTo>
                  <a:pt x="753" y="64"/>
                  <a:pt x="760" y="64"/>
                  <a:pt x="772" y="62"/>
                </a:cubicBezTo>
                <a:cubicBezTo>
                  <a:pt x="770" y="67"/>
                  <a:pt x="768" y="72"/>
                  <a:pt x="768" y="76"/>
                </a:cubicBezTo>
                <a:lnTo>
                  <a:pt x="744" y="76"/>
                </a:lnTo>
                <a:cubicBezTo>
                  <a:pt x="734" y="76"/>
                  <a:pt x="729" y="72"/>
                  <a:pt x="729" y="64"/>
                </a:cubicBezTo>
                <a:lnTo>
                  <a:pt x="729" y="26"/>
                </a:lnTo>
                <a:lnTo>
                  <a:pt x="703" y="26"/>
                </a:lnTo>
                <a:cubicBezTo>
                  <a:pt x="703" y="40"/>
                  <a:pt x="703" y="50"/>
                  <a:pt x="700" y="60"/>
                </a:cubicBezTo>
                <a:cubicBezTo>
                  <a:pt x="698" y="67"/>
                  <a:pt x="693" y="76"/>
                  <a:pt x="686" y="83"/>
                </a:cubicBezTo>
                <a:cubicBezTo>
                  <a:pt x="681" y="81"/>
                  <a:pt x="676" y="76"/>
                  <a:pt x="672" y="74"/>
                </a:cubicBezTo>
                <a:cubicBezTo>
                  <a:pt x="684" y="67"/>
                  <a:pt x="688" y="57"/>
                  <a:pt x="688" y="45"/>
                </a:cubicBezTo>
                <a:cubicBezTo>
                  <a:pt x="688" y="35"/>
                  <a:pt x="688" y="23"/>
                  <a:pt x="688" y="14"/>
                </a:cubicBezTo>
                <a:lnTo>
                  <a:pt x="744" y="1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6" name="picture 176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1581658" y="1444167"/>
            <a:ext cx="121919" cy="120396"/>
          </a:xfrm>
          <a:prstGeom prst="rect">
            <a:avLst/>
          </a:prstGeom>
        </p:spPr>
      </p:pic>
      <p:pic>
        <p:nvPicPr>
          <p:cNvPr id="177" name="picture 177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1836165" y="1681911"/>
            <a:ext cx="112776" cy="115823"/>
          </a:xfrm>
          <a:prstGeom prst="rect">
            <a:avLst/>
          </a:prstGeom>
        </p:spPr>
      </p:pic>
      <p:sp>
        <p:nvSpPr>
          <p:cNvPr id="178" name="path"/>
          <p:cNvSpPr/>
          <p:nvPr/>
        </p:nvSpPr>
        <p:spPr>
          <a:xfrm>
            <a:off x="1833117" y="1678863"/>
            <a:ext cx="111252" cy="100584"/>
          </a:xfrm>
          <a:custGeom>
            <a:rect l="0" t="0" r="0" b="0"/>
            <a:pathLst>
              <a:path w="175" h="158">
                <a:moveTo>
                  <a:pt x="155" y="98"/>
                </a:moveTo>
                <a:cubicBezTo>
                  <a:pt x="155" y="105"/>
                  <a:pt x="155" y="112"/>
                  <a:pt x="155" y="120"/>
                </a:cubicBezTo>
                <a:cubicBezTo>
                  <a:pt x="155" y="129"/>
                  <a:pt x="155" y="136"/>
                  <a:pt x="155" y="148"/>
                </a:cubicBezTo>
                <a:lnTo>
                  <a:pt x="139" y="148"/>
                </a:lnTo>
                <a:lnTo>
                  <a:pt x="139" y="112"/>
                </a:lnTo>
                <a:lnTo>
                  <a:pt x="43" y="112"/>
                </a:lnTo>
                <a:lnTo>
                  <a:pt x="43" y="153"/>
                </a:lnTo>
                <a:lnTo>
                  <a:pt x="26" y="153"/>
                </a:lnTo>
                <a:cubicBezTo>
                  <a:pt x="28" y="141"/>
                  <a:pt x="28" y="132"/>
                  <a:pt x="28" y="122"/>
                </a:cubicBezTo>
                <a:cubicBezTo>
                  <a:pt x="28" y="115"/>
                  <a:pt x="28" y="107"/>
                  <a:pt x="26" y="98"/>
                </a:cubicBezTo>
                <a:lnTo>
                  <a:pt x="155" y="98"/>
                </a:lnTo>
                <a:close/>
                <a:moveTo>
                  <a:pt x="88" y="33"/>
                </a:moveTo>
                <a:cubicBezTo>
                  <a:pt x="81" y="40"/>
                  <a:pt x="74" y="47"/>
                  <a:pt x="69" y="52"/>
                </a:cubicBezTo>
                <a:cubicBezTo>
                  <a:pt x="67" y="47"/>
                  <a:pt x="62" y="45"/>
                  <a:pt x="57" y="43"/>
                </a:cubicBezTo>
                <a:cubicBezTo>
                  <a:pt x="64" y="38"/>
                  <a:pt x="69" y="33"/>
                  <a:pt x="74" y="26"/>
                </a:cubicBezTo>
                <a:cubicBezTo>
                  <a:pt x="81" y="19"/>
                  <a:pt x="86" y="12"/>
                  <a:pt x="88" y="4"/>
                </a:cubicBezTo>
                <a:cubicBezTo>
                  <a:pt x="93" y="4"/>
                  <a:pt x="98" y="7"/>
                  <a:pt x="105" y="9"/>
                </a:cubicBezTo>
                <a:cubicBezTo>
                  <a:pt x="103" y="14"/>
                  <a:pt x="100" y="16"/>
                  <a:pt x="95" y="21"/>
                </a:cubicBezTo>
                <a:lnTo>
                  <a:pt x="170" y="21"/>
                </a:lnTo>
                <a:cubicBezTo>
                  <a:pt x="168" y="24"/>
                  <a:pt x="163" y="33"/>
                  <a:pt x="155" y="50"/>
                </a:cubicBezTo>
                <a:cubicBezTo>
                  <a:pt x="148" y="50"/>
                  <a:pt x="144" y="47"/>
                  <a:pt x="139" y="47"/>
                </a:cubicBezTo>
                <a:cubicBezTo>
                  <a:pt x="141" y="43"/>
                  <a:pt x="144" y="38"/>
                  <a:pt x="146" y="33"/>
                </a:cubicBezTo>
                <a:lnTo>
                  <a:pt x="88" y="33"/>
                </a:lnTo>
                <a:close/>
                <a:moveTo>
                  <a:pt x="55" y="62"/>
                </a:moveTo>
                <a:cubicBezTo>
                  <a:pt x="40" y="74"/>
                  <a:pt x="28" y="88"/>
                  <a:pt x="16" y="103"/>
                </a:cubicBezTo>
                <a:cubicBezTo>
                  <a:pt x="11" y="95"/>
                  <a:pt x="7" y="93"/>
                  <a:pt x="4" y="91"/>
                </a:cubicBezTo>
                <a:cubicBezTo>
                  <a:pt x="21" y="76"/>
                  <a:pt x="33" y="64"/>
                  <a:pt x="43" y="52"/>
                </a:cubicBezTo>
                <a:cubicBezTo>
                  <a:pt x="45" y="55"/>
                  <a:pt x="50" y="60"/>
                  <a:pt x="55" y="62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9" name="path"/>
          <p:cNvSpPr/>
          <p:nvPr/>
        </p:nvSpPr>
        <p:spPr>
          <a:xfrm>
            <a:off x="1360677" y="2605455"/>
            <a:ext cx="79247" cy="118872"/>
          </a:xfrm>
          <a:custGeom>
            <a:rect l="0" t="0" r="0" b="0"/>
            <a:pathLst>
              <a:path w="124" h="187">
                <a:moveTo>
                  <a:pt x="24" y="100"/>
                </a:moveTo>
                <a:cubicBezTo>
                  <a:pt x="24" y="93"/>
                  <a:pt x="24" y="88"/>
                  <a:pt x="24" y="81"/>
                </a:cubicBezTo>
                <a:lnTo>
                  <a:pt x="38" y="81"/>
                </a:lnTo>
                <a:cubicBezTo>
                  <a:pt x="38" y="86"/>
                  <a:pt x="38" y="91"/>
                  <a:pt x="38" y="96"/>
                </a:cubicBezTo>
                <a:lnTo>
                  <a:pt x="57" y="88"/>
                </a:lnTo>
                <a:cubicBezTo>
                  <a:pt x="57" y="79"/>
                  <a:pt x="57" y="69"/>
                  <a:pt x="57" y="57"/>
                </a:cubicBezTo>
                <a:lnTo>
                  <a:pt x="72" y="57"/>
                </a:lnTo>
                <a:cubicBezTo>
                  <a:pt x="72" y="67"/>
                  <a:pt x="72" y="76"/>
                  <a:pt x="72" y="84"/>
                </a:cubicBezTo>
                <a:lnTo>
                  <a:pt x="108" y="72"/>
                </a:lnTo>
                <a:cubicBezTo>
                  <a:pt x="108" y="79"/>
                  <a:pt x="108" y="86"/>
                  <a:pt x="108" y="91"/>
                </a:cubicBezTo>
                <a:lnTo>
                  <a:pt x="105" y="124"/>
                </a:lnTo>
                <a:cubicBezTo>
                  <a:pt x="105" y="132"/>
                  <a:pt x="103" y="134"/>
                  <a:pt x="98" y="139"/>
                </a:cubicBezTo>
                <a:cubicBezTo>
                  <a:pt x="95" y="141"/>
                  <a:pt x="91" y="144"/>
                  <a:pt x="81" y="146"/>
                </a:cubicBezTo>
                <a:cubicBezTo>
                  <a:pt x="81" y="139"/>
                  <a:pt x="81" y="134"/>
                  <a:pt x="76" y="129"/>
                </a:cubicBezTo>
                <a:cubicBezTo>
                  <a:pt x="88" y="129"/>
                  <a:pt x="93" y="127"/>
                  <a:pt x="93" y="120"/>
                </a:cubicBezTo>
                <a:lnTo>
                  <a:pt x="93" y="91"/>
                </a:lnTo>
                <a:lnTo>
                  <a:pt x="72" y="96"/>
                </a:lnTo>
                <a:cubicBezTo>
                  <a:pt x="72" y="124"/>
                  <a:pt x="72" y="144"/>
                  <a:pt x="72" y="153"/>
                </a:cubicBezTo>
                <a:lnTo>
                  <a:pt x="57" y="153"/>
                </a:lnTo>
                <a:cubicBezTo>
                  <a:pt x="57" y="141"/>
                  <a:pt x="57" y="124"/>
                  <a:pt x="57" y="100"/>
                </a:cubicBezTo>
                <a:lnTo>
                  <a:pt x="38" y="108"/>
                </a:lnTo>
                <a:lnTo>
                  <a:pt x="38" y="160"/>
                </a:lnTo>
                <a:cubicBezTo>
                  <a:pt x="38" y="168"/>
                  <a:pt x="43" y="170"/>
                  <a:pt x="50" y="170"/>
                </a:cubicBezTo>
                <a:lnTo>
                  <a:pt x="86" y="170"/>
                </a:lnTo>
                <a:cubicBezTo>
                  <a:pt x="91" y="170"/>
                  <a:pt x="95" y="170"/>
                  <a:pt x="98" y="168"/>
                </a:cubicBezTo>
                <a:cubicBezTo>
                  <a:pt x="100" y="168"/>
                  <a:pt x="103" y="160"/>
                  <a:pt x="105" y="151"/>
                </a:cubicBezTo>
                <a:cubicBezTo>
                  <a:pt x="110" y="156"/>
                  <a:pt x="115" y="158"/>
                  <a:pt x="120" y="158"/>
                </a:cubicBezTo>
                <a:cubicBezTo>
                  <a:pt x="117" y="175"/>
                  <a:pt x="110" y="182"/>
                  <a:pt x="98" y="182"/>
                </a:cubicBezTo>
                <a:lnTo>
                  <a:pt x="40" y="182"/>
                </a:lnTo>
                <a:cubicBezTo>
                  <a:pt x="31" y="182"/>
                  <a:pt x="24" y="177"/>
                  <a:pt x="24" y="165"/>
                </a:cubicBezTo>
                <a:lnTo>
                  <a:pt x="24" y="115"/>
                </a:lnTo>
                <a:cubicBezTo>
                  <a:pt x="21" y="115"/>
                  <a:pt x="16" y="117"/>
                  <a:pt x="12" y="120"/>
                </a:cubicBezTo>
                <a:lnTo>
                  <a:pt x="9" y="105"/>
                </a:lnTo>
                <a:lnTo>
                  <a:pt x="24" y="100"/>
                </a:lnTo>
                <a:close/>
                <a:moveTo>
                  <a:pt x="57" y="12"/>
                </a:moveTo>
                <a:cubicBezTo>
                  <a:pt x="55" y="14"/>
                  <a:pt x="50" y="21"/>
                  <a:pt x="45" y="33"/>
                </a:cubicBezTo>
                <a:lnTo>
                  <a:pt x="88" y="33"/>
                </a:lnTo>
                <a:cubicBezTo>
                  <a:pt x="98" y="33"/>
                  <a:pt x="108" y="33"/>
                  <a:pt x="117" y="33"/>
                </a:cubicBezTo>
                <a:lnTo>
                  <a:pt x="117" y="48"/>
                </a:lnTo>
                <a:cubicBezTo>
                  <a:pt x="108" y="45"/>
                  <a:pt x="98" y="45"/>
                  <a:pt x="88" y="45"/>
                </a:cubicBezTo>
                <a:lnTo>
                  <a:pt x="38" y="45"/>
                </a:lnTo>
                <a:cubicBezTo>
                  <a:pt x="31" y="60"/>
                  <a:pt x="26" y="69"/>
                  <a:pt x="19" y="79"/>
                </a:cubicBezTo>
                <a:cubicBezTo>
                  <a:pt x="14" y="74"/>
                  <a:pt x="9" y="72"/>
                  <a:pt x="4" y="72"/>
                </a:cubicBezTo>
                <a:cubicBezTo>
                  <a:pt x="12" y="64"/>
                  <a:pt x="19" y="52"/>
                  <a:pt x="26" y="38"/>
                </a:cubicBezTo>
                <a:cubicBezTo>
                  <a:pt x="33" y="24"/>
                  <a:pt x="38" y="12"/>
                  <a:pt x="40" y="4"/>
                </a:cubicBezTo>
                <a:cubicBezTo>
                  <a:pt x="45" y="9"/>
                  <a:pt x="52" y="12"/>
                  <a:pt x="57" y="12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" name="path"/>
          <p:cNvSpPr/>
          <p:nvPr/>
        </p:nvSpPr>
        <p:spPr>
          <a:xfrm>
            <a:off x="1318005" y="2181783"/>
            <a:ext cx="94488" cy="79247"/>
          </a:xfrm>
          <a:custGeom>
            <a:rect l="0" t="0" r="0" b="0"/>
            <a:pathLst>
              <a:path w="148" h="124">
                <a:moveTo>
                  <a:pt x="47" y="7"/>
                </a:moveTo>
                <a:cubicBezTo>
                  <a:pt x="47" y="14"/>
                  <a:pt x="47" y="26"/>
                  <a:pt x="47" y="38"/>
                </a:cubicBezTo>
                <a:lnTo>
                  <a:pt x="47" y="83"/>
                </a:lnTo>
                <a:cubicBezTo>
                  <a:pt x="55" y="79"/>
                  <a:pt x="60" y="72"/>
                  <a:pt x="64" y="67"/>
                </a:cubicBezTo>
                <a:cubicBezTo>
                  <a:pt x="67" y="72"/>
                  <a:pt x="69" y="76"/>
                  <a:pt x="71" y="81"/>
                </a:cubicBezTo>
                <a:cubicBezTo>
                  <a:pt x="64" y="88"/>
                  <a:pt x="60" y="95"/>
                  <a:pt x="52" y="100"/>
                </a:cubicBezTo>
                <a:cubicBezTo>
                  <a:pt x="47" y="105"/>
                  <a:pt x="43" y="112"/>
                  <a:pt x="38" y="120"/>
                </a:cubicBezTo>
                <a:cubicBezTo>
                  <a:pt x="33" y="112"/>
                  <a:pt x="31" y="110"/>
                  <a:pt x="26" y="105"/>
                </a:cubicBezTo>
                <a:cubicBezTo>
                  <a:pt x="31" y="100"/>
                  <a:pt x="33" y="95"/>
                  <a:pt x="33" y="88"/>
                </a:cubicBezTo>
                <a:lnTo>
                  <a:pt x="33" y="19"/>
                </a:lnTo>
                <a:cubicBezTo>
                  <a:pt x="21" y="19"/>
                  <a:pt x="11" y="19"/>
                  <a:pt x="4" y="19"/>
                </a:cubicBezTo>
                <a:lnTo>
                  <a:pt x="4" y="4"/>
                </a:lnTo>
                <a:cubicBezTo>
                  <a:pt x="11" y="4"/>
                  <a:pt x="19" y="7"/>
                  <a:pt x="26" y="7"/>
                </a:cubicBezTo>
                <a:lnTo>
                  <a:pt x="47" y="7"/>
                </a:lnTo>
                <a:close/>
                <a:moveTo>
                  <a:pt x="120" y="81"/>
                </a:moveTo>
                <a:cubicBezTo>
                  <a:pt x="129" y="72"/>
                  <a:pt x="139" y="57"/>
                  <a:pt x="144" y="40"/>
                </a:cubicBezTo>
                <a:lnTo>
                  <a:pt x="95" y="40"/>
                </a:lnTo>
                <a:cubicBezTo>
                  <a:pt x="100" y="57"/>
                  <a:pt x="107" y="72"/>
                  <a:pt x="120" y="81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" name="path"/>
          <p:cNvSpPr/>
          <p:nvPr/>
        </p:nvSpPr>
        <p:spPr>
          <a:xfrm>
            <a:off x="1616710" y="1683436"/>
            <a:ext cx="131063" cy="50291"/>
          </a:xfrm>
          <a:custGeom>
            <a:rect l="0" t="0" r="0" b="0"/>
            <a:pathLst>
              <a:path w="206" h="79">
                <a:moveTo>
                  <a:pt x="95" y="62"/>
                </a:moveTo>
                <a:cubicBezTo>
                  <a:pt x="88" y="62"/>
                  <a:pt x="81" y="62"/>
                  <a:pt x="76" y="62"/>
                </a:cubicBezTo>
                <a:cubicBezTo>
                  <a:pt x="71" y="60"/>
                  <a:pt x="69" y="57"/>
                  <a:pt x="69" y="47"/>
                </a:cubicBezTo>
                <a:lnTo>
                  <a:pt x="69" y="16"/>
                </a:lnTo>
                <a:lnTo>
                  <a:pt x="40" y="16"/>
                </a:lnTo>
                <a:cubicBezTo>
                  <a:pt x="40" y="31"/>
                  <a:pt x="40" y="43"/>
                  <a:pt x="35" y="50"/>
                </a:cubicBezTo>
                <a:cubicBezTo>
                  <a:pt x="33" y="60"/>
                  <a:pt x="28" y="67"/>
                  <a:pt x="21" y="74"/>
                </a:cubicBezTo>
                <a:cubicBezTo>
                  <a:pt x="16" y="69"/>
                  <a:pt x="11" y="67"/>
                  <a:pt x="4" y="64"/>
                </a:cubicBezTo>
                <a:cubicBezTo>
                  <a:pt x="16" y="55"/>
                  <a:pt x="21" y="45"/>
                  <a:pt x="23" y="38"/>
                </a:cubicBezTo>
                <a:cubicBezTo>
                  <a:pt x="26" y="28"/>
                  <a:pt x="26" y="16"/>
                  <a:pt x="23" y="4"/>
                </a:cubicBezTo>
                <a:lnTo>
                  <a:pt x="83" y="4"/>
                </a:lnTo>
                <a:cubicBezTo>
                  <a:pt x="83" y="9"/>
                  <a:pt x="83" y="16"/>
                  <a:pt x="83" y="23"/>
                </a:cubicBezTo>
                <a:lnTo>
                  <a:pt x="83" y="43"/>
                </a:lnTo>
                <a:cubicBezTo>
                  <a:pt x="83" y="47"/>
                  <a:pt x="86" y="47"/>
                  <a:pt x="88" y="47"/>
                </a:cubicBezTo>
                <a:lnTo>
                  <a:pt x="100" y="47"/>
                </a:lnTo>
                <a:cubicBezTo>
                  <a:pt x="105" y="47"/>
                  <a:pt x="110" y="47"/>
                  <a:pt x="112" y="47"/>
                </a:cubicBezTo>
                <a:cubicBezTo>
                  <a:pt x="110" y="52"/>
                  <a:pt x="110" y="57"/>
                  <a:pt x="110" y="62"/>
                </a:cubicBezTo>
                <a:lnTo>
                  <a:pt x="95" y="62"/>
                </a:lnTo>
                <a:close/>
                <a:moveTo>
                  <a:pt x="201" y="62"/>
                </a:moveTo>
                <a:lnTo>
                  <a:pt x="201" y="45"/>
                </a:lnTo>
                <a:lnTo>
                  <a:pt x="163" y="45"/>
                </a:lnTo>
                <a:lnTo>
                  <a:pt x="163" y="62"/>
                </a:lnTo>
                <a:lnTo>
                  <a:pt x="201" y="62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2" name="path"/>
          <p:cNvSpPr/>
          <p:nvPr/>
        </p:nvSpPr>
        <p:spPr>
          <a:xfrm>
            <a:off x="1459737" y="1520367"/>
            <a:ext cx="112776" cy="47244"/>
          </a:xfrm>
          <a:custGeom>
            <a:rect l="0" t="0" r="0" b="0"/>
            <a:pathLst>
              <a:path w="177" h="74">
                <a:moveTo>
                  <a:pt x="100" y="7"/>
                </a:moveTo>
                <a:cubicBezTo>
                  <a:pt x="98" y="12"/>
                  <a:pt x="96" y="16"/>
                  <a:pt x="93" y="24"/>
                </a:cubicBezTo>
                <a:cubicBezTo>
                  <a:pt x="93" y="28"/>
                  <a:pt x="88" y="33"/>
                  <a:pt x="84" y="40"/>
                </a:cubicBezTo>
                <a:cubicBezTo>
                  <a:pt x="79" y="45"/>
                  <a:pt x="69" y="52"/>
                  <a:pt x="60" y="57"/>
                </a:cubicBezTo>
                <a:cubicBezTo>
                  <a:pt x="50" y="62"/>
                  <a:pt x="33" y="67"/>
                  <a:pt x="14" y="69"/>
                </a:cubicBezTo>
                <a:cubicBezTo>
                  <a:pt x="12" y="64"/>
                  <a:pt x="9" y="60"/>
                  <a:pt x="4" y="55"/>
                </a:cubicBezTo>
                <a:cubicBezTo>
                  <a:pt x="21" y="55"/>
                  <a:pt x="33" y="52"/>
                  <a:pt x="43" y="50"/>
                </a:cubicBezTo>
                <a:cubicBezTo>
                  <a:pt x="52" y="45"/>
                  <a:pt x="60" y="43"/>
                  <a:pt x="67" y="38"/>
                </a:cubicBezTo>
                <a:cubicBezTo>
                  <a:pt x="72" y="33"/>
                  <a:pt x="74" y="28"/>
                  <a:pt x="76" y="24"/>
                </a:cubicBezTo>
                <a:cubicBezTo>
                  <a:pt x="79" y="16"/>
                  <a:pt x="81" y="9"/>
                  <a:pt x="81" y="4"/>
                </a:cubicBezTo>
                <a:cubicBezTo>
                  <a:pt x="86" y="4"/>
                  <a:pt x="93" y="4"/>
                  <a:pt x="100" y="7"/>
                </a:cubicBezTo>
                <a:moveTo>
                  <a:pt x="108" y="26"/>
                </a:moveTo>
                <a:cubicBezTo>
                  <a:pt x="120" y="31"/>
                  <a:pt x="129" y="33"/>
                  <a:pt x="139" y="38"/>
                </a:cubicBezTo>
                <a:cubicBezTo>
                  <a:pt x="146" y="40"/>
                  <a:pt x="158" y="45"/>
                  <a:pt x="172" y="52"/>
                </a:cubicBezTo>
                <a:cubicBezTo>
                  <a:pt x="168" y="55"/>
                  <a:pt x="165" y="62"/>
                  <a:pt x="163" y="67"/>
                </a:cubicBezTo>
                <a:cubicBezTo>
                  <a:pt x="153" y="62"/>
                  <a:pt x="144" y="57"/>
                  <a:pt x="134" y="52"/>
                </a:cubicBezTo>
                <a:cubicBezTo>
                  <a:pt x="124" y="48"/>
                  <a:pt x="112" y="45"/>
                  <a:pt x="103" y="40"/>
                </a:cubicBezTo>
                <a:cubicBezTo>
                  <a:pt x="105" y="36"/>
                  <a:pt x="108" y="31"/>
                  <a:pt x="108" y="2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3" name="path"/>
          <p:cNvSpPr/>
          <p:nvPr/>
        </p:nvSpPr>
        <p:spPr>
          <a:xfrm>
            <a:off x="1612137" y="2190927"/>
            <a:ext cx="62484" cy="73152"/>
          </a:xfrm>
          <a:custGeom>
            <a:rect l="0" t="0" r="0" b="0"/>
            <a:pathLst>
              <a:path w="98" h="115">
                <a:moveTo>
                  <a:pt x="52" y="7"/>
                </a:moveTo>
                <a:cubicBezTo>
                  <a:pt x="50" y="16"/>
                  <a:pt x="48" y="28"/>
                  <a:pt x="48" y="45"/>
                </a:cubicBezTo>
                <a:cubicBezTo>
                  <a:pt x="45" y="62"/>
                  <a:pt x="43" y="74"/>
                  <a:pt x="38" y="86"/>
                </a:cubicBezTo>
                <a:cubicBezTo>
                  <a:pt x="31" y="95"/>
                  <a:pt x="26" y="103"/>
                  <a:pt x="19" y="110"/>
                </a:cubicBezTo>
                <a:cubicBezTo>
                  <a:pt x="14" y="107"/>
                  <a:pt x="9" y="103"/>
                  <a:pt x="4" y="100"/>
                </a:cubicBezTo>
                <a:cubicBezTo>
                  <a:pt x="12" y="95"/>
                  <a:pt x="16" y="88"/>
                  <a:pt x="21" y="81"/>
                </a:cubicBezTo>
                <a:cubicBezTo>
                  <a:pt x="26" y="74"/>
                  <a:pt x="28" y="64"/>
                  <a:pt x="31" y="55"/>
                </a:cubicBezTo>
                <a:cubicBezTo>
                  <a:pt x="33" y="45"/>
                  <a:pt x="36" y="28"/>
                  <a:pt x="36" y="4"/>
                </a:cubicBezTo>
                <a:cubicBezTo>
                  <a:pt x="38" y="7"/>
                  <a:pt x="45" y="7"/>
                  <a:pt x="52" y="7"/>
                </a:cubicBezTo>
                <a:moveTo>
                  <a:pt x="93" y="4"/>
                </a:moveTo>
                <a:cubicBezTo>
                  <a:pt x="91" y="12"/>
                  <a:pt x="91" y="21"/>
                  <a:pt x="91" y="28"/>
                </a:cubicBezTo>
                <a:lnTo>
                  <a:pt x="91" y="81"/>
                </a:lnTo>
                <a:cubicBezTo>
                  <a:pt x="91" y="86"/>
                  <a:pt x="91" y="95"/>
                  <a:pt x="91" y="107"/>
                </a:cubicBezTo>
                <a:lnTo>
                  <a:pt x="76" y="107"/>
                </a:lnTo>
                <a:cubicBezTo>
                  <a:pt x="76" y="95"/>
                  <a:pt x="76" y="86"/>
                  <a:pt x="76" y="81"/>
                </a:cubicBezTo>
                <a:lnTo>
                  <a:pt x="76" y="28"/>
                </a:lnTo>
                <a:cubicBezTo>
                  <a:pt x="76" y="21"/>
                  <a:pt x="76" y="14"/>
                  <a:pt x="76" y="4"/>
                </a:cubicBezTo>
                <a:lnTo>
                  <a:pt x="93" y="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path"/>
          <p:cNvSpPr/>
          <p:nvPr/>
        </p:nvSpPr>
        <p:spPr>
          <a:xfrm>
            <a:off x="1833117" y="1752015"/>
            <a:ext cx="67055" cy="48767"/>
          </a:xfrm>
          <a:custGeom>
            <a:rect l="0" t="0" r="0" b="0"/>
            <a:pathLst>
              <a:path w="105" h="76">
                <a:moveTo>
                  <a:pt x="100" y="7"/>
                </a:moveTo>
                <a:cubicBezTo>
                  <a:pt x="98" y="14"/>
                  <a:pt x="95" y="19"/>
                  <a:pt x="93" y="26"/>
                </a:cubicBezTo>
                <a:cubicBezTo>
                  <a:pt x="93" y="31"/>
                  <a:pt x="88" y="35"/>
                  <a:pt x="84" y="43"/>
                </a:cubicBezTo>
                <a:cubicBezTo>
                  <a:pt x="79" y="47"/>
                  <a:pt x="69" y="55"/>
                  <a:pt x="60" y="60"/>
                </a:cubicBezTo>
                <a:cubicBezTo>
                  <a:pt x="50" y="64"/>
                  <a:pt x="35" y="69"/>
                  <a:pt x="14" y="72"/>
                </a:cubicBezTo>
                <a:cubicBezTo>
                  <a:pt x="14" y="67"/>
                  <a:pt x="9" y="62"/>
                  <a:pt x="4" y="57"/>
                </a:cubicBezTo>
                <a:cubicBezTo>
                  <a:pt x="21" y="57"/>
                  <a:pt x="33" y="55"/>
                  <a:pt x="43" y="50"/>
                </a:cubicBezTo>
                <a:cubicBezTo>
                  <a:pt x="52" y="47"/>
                  <a:pt x="62" y="45"/>
                  <a:pt x="67" y="40"/>
                </a:cubicBezTo>
                <a:cubicBezTo>
                  <a:pt x="71" y="35"/>
                  <a:pt x="74" y="31"/>
                  <a:pt x="76" y="23"/>
                </a:cubicBezTo>
                <a:cubicBezTo>
                  <a:pt x="79" y="19"/>
                  <a:pt x="81" y="12"/>
                  <a:pt x="81" y="4"/>
                </a:cubicBezTo>
                <a:cubicBezTo>
                  <a:pt x="88" y="7"/>
                  <a:pt x="93" y="7"/>
                  <a:pt x="100" y="7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5" name="picture 185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3733546" y="1499031"/>
            <a:ext cx="62483" cy="1371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6" name="table 186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58"/>
                        </a:lnSpc>
                      </a:pPr>
                      <a:endParaRPr lang="Arial" altLang="Arial" sz="100"/>
                    </a:p>
                    <a:p>
                      <a:pPr marL="2532362" algn="l" rtl="0" eaLnBrk="0">
                        <a:lnSpc>
                          <a:spcPct val="88000"/>
                        </a:lnSpc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7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7" name="table 187"/>
          <p:cNvGraphicFramePr>
            <a:graphicFrameLocks noGrp="1"/>
          </p:cNvGraphicFramePr>
          <p:nvPr/>
        </p:nvGraphicFramePr>
        <p:xfrm>
          <a:off x="266700" y="1205153"/>
          <a:ext cx="4636769" cy="1219199"/>
        </p:xfrm>
        <a:graphic>
          <a:graphicData uri="http://schemas.openxmlformats.org/drawingml/2006/table">
            <a:tbl>
              <a:tblPr/>
              <a:tblGrid>
                <a:gridCol w="3837304"/>
                <a:gridCol w="799465"/>
              </a:tblGrid>
              <a:tr h="193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855543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11280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平均分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6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59353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第1节    建设工程项目投资的概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念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和特点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301850" algn="l" rtl="0" eaLnBrk="0">
                        <a:lnSpc>
                          <a:spcPts val="1342"/>
                        </a:lnSpc>
                        <a:spcBef>
                          <a:spcPts val="3"/>
                        </a:spcBef>
                      </a:pPr>
                      <a:r>
                        <a:rPr sz="11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11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1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59353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第2节    建设工程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资控制原理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52348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2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约0-1分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87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59353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第3节    建设工程投资控制的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主要任务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224022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约2分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83208" y="694613"/>
            <a:ext cx="986028" cy="188975"/>
          </a:xfrm>
          <a:prstGeom prst="rect">
            <a:avLst/>
          </a:prstGeom>
        </p:spPr>
      </p:pic>
      <p:pic>
        <p:nvPicPr>
          <p:cNvPr id="189" name="picture 18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7095" y="693089"/>
            <a:ext cx="585215" cy="190500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284476" y="696137"/>
            <a:ext cx="569976" cy="187451"/>
          </a:xfrm>
          <a:prstGeom prst="rect">
            <a:avLst/>
          </a:prstGeom>
        </p:spPr>
      </p:pic>
      <p:pic>
        <p:nvPicPr>
          <p:cNvPr id="191" name="picture 19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  <p:pic>
        <p:nvPicPr>
          <p:cNvPr id="192" name="picture 1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871216" y="696137"/>
            <a:ext cx="390144" cy="188976"/>
          </a:xfrm>
          <a:prstGeom prst="rect">
            <a:avLst/>
          </a:prstGeom>
        </p:spPr>
      </p:pic>
      <p:pic>
        <p:nvPicPr>
          <p:cNvPr id="193" name="picture 19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302252" y="938453"/>
            <a:ext cx="280416" cy="135636"/>
          </a:xfrm>
          <a:prstGeom prst="rect">
            <a:avLst/>
          </a:prstGeom>
        </p:spPr>
      </p:pic>
      <p:pic>
        <p:nvPicPr>
          <p:cNvPr id="194" name="picture 19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093464" y="939977"/>
            <a:ext cx="128016" cy="132588"/>
          </a:xfrm>
          <a:prstGeom prst="rect">
            <a:avLst/>
          </a:prstGeom>
        </p:spPr>
      </p:pic>
      <p:pic>
        <p:nvPicPr>
          <p:cNvPr id="195" name="picture 19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232148" y="953693"/>
            <a:ext cx="64007" cy="10210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57501" y="1697405"/>
            <a:ext cx="585215" cy="201168"/>
          </a:xfrm>
          <a:prstGeom prst="rect">
            <a:avLst/>
          </a:prstGeom>
        </p:spPr>
      </p:pic>
      <p:graphicFrame>
        <p:nvGraphicFramePr>
          <p:cNvPr id="197" name="table 197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32"/>
                        </a:lnSpc>
                      </a:pPr>
                      <a:endParaRPr lang="Arial" altLang="Arial" sz="100"/>
                    </a:p>
                    <a:p>
                      <a:pPr marL="285797" algn="l" rtl="0" eaLnBrk="0">
                        <a:lnSpc>
                          <a:spcPts val="1401"/>
                        </a:lnSpc>
                      </a:pP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第1节     建设工程项目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投资的概念和特点 </a:t>
                      </a:r>
                      <a:r>
                        <a:rPr sz="1500" spc="0" baseline="-10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约1分</a:t>
                      </a:r>
                      <a:endParaRPr lang="Microsoft YaHei" altLang="Microsoft YaHei" sz="975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3387375" algn="l" rtl="0" eaLnBrk="0">
                        <a:lnSpc>
                          <a:spcPts val="1103"/>
                        </a:lnSpc>
                        <a:spcBef>
                          <a:spcPts val="281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工程费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</a:t>
                      </a:r>
                      <a:endParaRPr lang="Microsoft YaHei" altLang="Microsoft YaHei" sz="900"/>
                    </a:p>
                    <a:p>
                      <a:pPr marL="2030397" algn="l" rtl="0" eaLnBrk="0">
                        <a:lnSpc>
                          <a:spcPts val="1107"/>
                        </a:lnSpc>
                        <a:spcBef>
                          <a:spcPts val="444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备及工器具购置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973005" algn="l" rtl="0" eaLnBrk="0">
                        <a:lnSpc>
                          <a:spcPts val="1104"/>
                        </a:lnSpc>
                        <a:spcBef>
                          <a:spcPts val="272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预备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2788945" algn="l" rtl="0" eaLnBrk="0">
                        <a:lnSpc>
                          <a:spcPts val="1104"/>
                        </a:lnSpc>
                        <a:spcBef>
                          <a:spcPts val="167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价预备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marL="1046021" algn="l" rtl="0" eaLnBrk="0">
                        <a:lnSpc>
                          <a:spcPct val="92000"/>
                        </a:lnSpc>
                        <a:spcBef>
                          <a:spcPts val="274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(对于                     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)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3137470" algn="l" rtl="0" eaLnBrk="0">
                        <a:lnSpc>
                          <a:spcPct val="96000"/>
                        </a:lnSpc>
                        <a:spcBef>
                          <a:spcPts val="274"/>
                        </a:spcBef>
                      </a:pPr>
                      <a:r>
                        <a:rPr sz="9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【18/19/20/21/22/2</a:t>
                      </a: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】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252956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8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8" name="picture 1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61586" y="2595041"/>
            <a:ext cx="804672" cy="114300"/>
          </a:xfrm>
          <a:prstGeom prst="rect">
            <a:avLst/>
          </a:prstGeom>
        </p:spPr>
      </p:pic>
      <p:sp>
        <p:nvSpPr>
          <p:cNvPr id="199" name="path"/>
          <p:cNvSpPr/>
          <p:nvPr/>
        </p:nvSpPr>
        <p:spPr>
          <a:xfrm>
            <a:off x="2717037" y="1909241"/>
            <a:ext cx="64008" cy="118872"/>
          </a:xfrm>
          <a:custGeom>
            <a:rect l="0" t="0" r="0" b="0"/>
            <a:pathLst>
              <a:path w="100" h="187">
                <a:moveTo>
                  <a:pt x="19" y="26"/>
                </a:moveTo>
                <a:cubicBezTo>
                  <a:pt x="19" y="19"/>
                  <a:pt x="19" y="12"/>
                  <a:pt x="19" y="4"/>
                </a:cubicBezTo>
                <a:lnTo>
                  <a:pt x="36" y="4"/>
                </a:lnTo>
                <a:cubicBezTo>
                  <a:pt x="33" y="12"/>
                  <a:pt x="33" y="19"/>
                  <a:pt x="33" y="26"/>
                </a:cubicBezTo>
                <a:lnTo>
                  <a:pt x="33" y="81"/>
                </a:lnTo>
                <a:lnTo>
                  <a:pt x="88" y="81"/>
                </a:lnTo>
                <a:lnTo>
                  <a:pt x="88" y="93"/>
                </a:lnTo>
                <a:cubicBezTo>
                  <a:pt x="79" y="93"/>
                  <a:pt x="69" y="93"/>
                  <a:pt x="60" y="93"/>
                </a:cubicBezTo>
                <a:cubicBezTo>
                  <a:pt x="62" y="112"/>
                  <a:pt x="67" y="127"/>
                  <a:pt x="74" y="141"/>
                </a:cubicBezTo>
                <a:cubicBezTo>
                  <a:pt x="81" y="153"/>
                  <a:pt x="88" y="163"/>
                  <a:pt x="96" y="165"/>
                </a:cubicBezTo>
                <a:cubicBezTo>
                  <a:pt x="88" y="170"/>
                  <a:pt x="84" y="172"/>
                  <a:pt x="81" y="177"/>
                </a:cubicBezTo>
                <a:cubicBezTo>
                  <a:pt x="74" y="170"/>
                  <a:pt x="67" y="160"/>
                  <a:pt x="62" y="151"/>
                </a:cubicBezTo>
                <a:cubicBezTo>
                  <a:pt x="57" y="141"/>
                  <a:pt x="55" y="132"/>
                  <a:pt x="52" y="122"/>
                </a:cubicBezTo>
                <a:cubicBezTo>
                  <a:pt x="50" y="110"/>
                  <a:pt x="48" y="103"/>
                  <a:pt x="45" y="93"/>
                </a:cubicBezTo>
                <a:lnTo>
                  <a:pt x="33" y="93"/>
                </a:lnTo>
                <a:lnTo>
                  <a:pt x="33" y="153"/>
                </a:lnTo>
                <a:cubicBezTo>
                  <a:pt x="40" y="148"/>
                  <a:pt x="45" y="143"/>
                  <a:pt x="50" y="139"/>
                </a:cubicBezTo>
                <a:cubicBezTo>
                  <a:pt x="52" y="143"/>
                  <a:pt x="55" y="148"/>
                  <a:pt x="57" y="153"/>
                </a:cubicBezTo>
                <a:cubicBezTo>
                  <a:pt x="55" y="156"/>
                  <a:pt x="50" y="158"/>
                  <a:pt x="43" y="165"/>
                </a:cubicBezTo>
                <a:cubicBezTo>
                  <a:pt x="38" y="170"/>
                  <a:pt x="31" y="175"/>
                  <a:pt x="24" y="182"/>
                </a:cubicBezTo>
                <a:cubicBezTo>
                  <a:pt x="21" y="177"/>
                  <a:pt x="19" y="172"/>
                  <a:pt x="14" y="167"/>
                </a:cubicBezTo>
                <a:cubicBezTo>
                  <a:pt x="19" y="165"/>
                  <a:pt x="21" y="158"/>
                  <a:pt x="19" y="151"/>
                </a:cubicBezTo>
                <a:lnTo>
                  <a:pt x="19" y="93"/>
                </a:lnTo>
                <a:cubicBezTo>
                  <a:pt x="16" y="93"/>
                  <a:pt x="12" y="93"/>
                  <a:pt x="4" y="93"/>
                </a:cubicBezTo>
                <a:lnTo>
                  <a:pt x="4" y="81"/>
                </a:lnTo>
                <a:cubicBezTo>
                  <a:pt x="12" y="81"/>
                  <a:pt x="16" y="81"/>
                  <a:pt x="19" y="81"/>
                </a:cubicBezTo>
                <a:lnTo>
                  <a:pt x="19" y="26"/>
                </a:lnTo>
                <a:close/>
                <a:moveTo>
                  <a:pt x="79" y="16"/>
                </a:moveTo>
                <a:cubicBezTo>
                  <a:pt x="76" y="23"/>
                  <a:pt x="74" y="31"/>
                  <a:pt x="69" y="38"/>
                </a:cubicBezTo>
                <a:cubicBezTo>
                  <a:pt x="64" y="47"/>
                  <a:pt x="60" y="60"/>
                  <a:pt x="52" y="72"/>
                </a:cubicBezTo>
                <a:cubicBezTo>
                  <a:pt x="48" y="69"/>
                  <a:pt x="43" y="67"/>
                  <a:pt x="40" y="67"/>
                </a:cubicBezTo>
                <a:cubicBezTo>
                  <a:pt x="45" y="60"/>
                  <a:pt x="50" y="50"/>
                  <a:pt x="55" y="38"/>
                </a:cubicBezTo>
                <a:cubicBezTo>
                  <a:pt x="60" y="26"/>
                  <a:pt x="64" y="16"/>
                  <a:pt x="64" y="9"/>
                </a:cubicBezTo>
                <a:cubicBezTo>
                  <a:pt x="69" y="12"/>
                  <a:pt x="74" y="14"/>
                  <a:pt x="79" y="1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2688082" y="1912290"/>
            <a:ext cx="35052" cy="114300"/>
          </a:xfrm>
          <a:custGeom>
            <a:rect l="0" t="0" r="0" b="0"/>
            <a:pathLst>
              <a:path w="55" h="180">
                <a:moveTo>
                  <a:pt x="7" y="158"/>
                </a:moveTo>
                <a:cubicBezTo>
                  <a:pt x="14" y="158"/>
                  <a:pt x="19" y="158"/>
                  <a:pt x="24" y="156"/>
                </a:cubicBezTo>
                <a:cubicBezTo>
                  <a:pt x="28" y="156"/>
                  <a:pt x="31" y="153"/>
                  <a:pt x="31" y="148"/>
                </a:cubicBezTo>
                <a:lnTo>
                  <a:pt x="31" y="105"/>
                </a:lnTo>
                <a:lnTo>
                  <a:pt x="4" y="105"/>
                </a:lnTo>
                <a:cubicBezTo>
                  <a:pt x="4" y="83"/>
                  <a:pt x="7" y="64"/>
                  <a:pt x="7" y="47"/>
                </a:cubicBezTo>
                <a:lnTo>
                  <a:pt x="33" y="47"/>
                </a:lnTo>
                <a:lnTo>
                  <a:pt x="33" y="16"/>
                </a:lnTo>
                <a:lnTo>
                  <a:pt x="28" y="16"/>
                </a:lnTo>
                <a:cubicBezTo>
                  <a:pt x="19" y="16"/>
                  <a:pt x="11" y="19"/>
                  <a:pt x="4" y="19"/>
                </a:cubicBezTo>
                <a:lnTo>
                  <a:pt x="4" y="4"/>
                </a:lnTo>
                <a:cubicBezTo>
                  <a:pt x="11" y="4"/>
                  <a:pt x="19" y="4"/>
                  <a:pt x="28" y="4"/>
                </a:cubicBezTo>
                <a:lnTo>
                  <a:pt x="50" y="4"/>
                </a:lnTo>
                <a:cubicBezTo>
                  <a:pt x="47" y="14"/>
                  <a:pt x="47" y="23"/>
                  <a:pt x="47" y="33"/>
                </a:cubicBezTo>
                <a:cubicBezTo>
                  <a:pt x="47" y="43"/>
                  <a:pt x="47" y="52"/>
                  <a:pt x="50" y="62"/>
                </a:cubicBezTo>
                <a:lnTo>
                  <a:pt x="21" y="62"/>
                </a:lnTo>
                <a:lnTo>
                  <a:pt x="19" y="93"/>
                </a:lnTo>
                <a:lnTo>
                  <a:pt x="45" y="93"/>
                </a:lnTo>
                <a:cubicBezTo>
                  <a:pt x="45" y="100"/>
                  <a:pt x="45" y="107"/>
                  <a:pt x="45" y="115"/>
                </a:cubicBezTo>
                <a:lnTo>
                  <a:pt x="45" y="153"/>
                </a:lnTo>
                <a:cubicBezTo>
                  <a:pt x="45" y="160"/>
                  <a:pt x="43" y="167"/>
                  <a:pt x="38" y="170"/>
                </a:cubicBezTo>
                <a:cubicBezTo>
                  <a:pt x="35" y="172"/>
                  <a:pt x="26" y="172"/>
                  <a:pt x="14" y="175"/>
                </a:cubicBezTo>
                <a:cubicBezTo>
                  <a:pt x="14" y="167"/>
                  <a:pt x="11" y="163"/>
                  <a:pt x="7" y="158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2660649" y="1907718"/>
            <a:ext cx="28956" cy="25907"/>
          </a:xfrm>
          <a:custGeom>
            <a:rect l="0" t="0" r="0" b="0"/>
            <a:pathLst>
              <a:path w="45" h="40">
                <a:moveTo>
                  <a:pt x="31" y="36"/>
                </a:moveTo>
                <a:cubicBezTo>
                  <a:pt x="24" y="28"/>
                  <a:pt x="14" y="21"/>
                  <a:pt x="4" y="16"/>
                </a:cubicBezTo>
                <a:cubicBezTo>
                  <a:pt x="7" y="11"/>
                  <a:pt x="12" y="7"/>
                  <a:pt x="14" y="4"/>
                </a:cubicBezTo>
                <a:cubicBezTo>
                  <a:pt x="24" y="11"/>
                  <a:pt x="33" y="19"/>
                  <a:pt x="40" y="23"/>
                </a:cubicBezTo>
                <a:cubicBezTo>
                  <a:pt x="38" y="28"/>
                  <a:pt x="36" y="31"/>
                  <a:pt x="31" y="3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659125" y="1910765"/>
            <a:ext cx="118871" cy="114300"/>
          </a:xfrm>
          <a:prstGeom prst="rect">
            <a:avLst/>
          </a:prstGeom>
        </p:spPr>
      </p:pic>
      <p:sp>
        <p:nvSpPr>
          <p:cNvPr id="203" name="path"/>
          <p:cNvSpPr/>
          <p:nvPr/>
        </p:nvSpPr>
        <p:spPr>
          <a:xfrm>
            <a:off x="2657601" y="1973250"/>
            <a:ext cx="30480" cy="53339"/>
          </a:xfrm>
          <a:custGeom>
            <a:rect l="0" t="0" r="0" b="0"/>
            <a:pathLst>
              <a:path w="48" h="83">
                <a:moveTo>
                  <a:pt x="43" y="14"/>
                </a:moveTo>
                <a:cubicBezTo>
                  <a:pt x="38" y="23"/>
                  <a:pt x="35" y="33"/>
                  <a:pt x="31" y="45"/>
                </a:cubicBezTo>
                <a:lnTo>
                  <a:pt x="21" y="79"/>
                </a:lnTo>
                <a:cubicBezTo>
                  <a:pt x="16" y="76"/>
                  <a:pt x="12" y="71"/>
                  <a:pt x="4" y="69"/>
                </a:cubicBezTo>
                <a:cubicBezTo>
                  <a:pt x="9" y="62"/>
                  <a:pt x="14" y="52"/>
                  <a:pt x="19" y="40"/>
                </a:cubicBezTo>
                <a:cubicBezTo>
                  <a:pt x="24" y="28"/>
                  <a:pt x="26" y="16"/>
                  <a:pt x="31" y="4"/>
                </a:cubicBezTo>
                <a:cubicBezTo>
                  <a:pt x="33" y="7"/>
                  <a:pt x="38" y="11"/>
                  <a:pt x="43" y="1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2656077" y="1939721"/>
            <a:ext cx="30480" cy="25908"/>
          </a:xfrm>
          <a:custGeom>
            <a:rect l="0" t="0" r="0" b="0"/>
            <a:pathLst>
              <a:path w="48" h="40">
                <a:moveTo>
                  <a:pt x="14" y="4"/>
                </a:moveTo>
                <a:cubicBezTo>
                  <a:pt x="26" y="12"/>
                  <a:pt x="35" y="16"/>
                  <a:pt x="43" y="21"/>
                </a:cubicBezTo>
                <a:cubicBezTo>
                  <a:pt x="38" y="28"/>
                  <a:pt x="35" y="33"/>
                  <a:pt x="35" y="36"/>
                </a:cubicBezTo>
                <a:cubicBezTo>
                  <a:pt x="26" y="31"/>
                  <a:pt x="16" y="24"/>
                  <a:pt x="4" y="16"/>
                </a:cubicBezTo>
                <a:cubicBezTo>
                  <a:pt x="9" y="12"/>
                  <a:pt x="12" y="7"/>
                  <a:pt x="1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810513" y="2372537"/>
            <a:ext cx="1839467" cy="192024"/>
            <a:chExt cx="1839467" cy="192024"/>
          </a:xfrm>
        </p:grpSpPr>
        <p:pic>
          <p:nvPicPr>
            <p:cNvPr id="205" name="picture 20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839467" cy="192024"/>
            </a:xfrm>
            <a:prstGeom prst="rect">
              <a:avLst/>
            </a:prstGeom>
          </p:spPr>
        </p:pic>
        <p:sp>
          <p:nvSpPr>
            <p:cNvPr id="206" name="textbox 206"/>
            <p:cNvSpPr/>
            <p:nvPr/>
          </p:nvSpPr>
          <p:spPr>
            <a:xfrm>
              <a:off x="-12700" y="-12700"/>
              <a:ext cx="1864995" cy="229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433914" algn="l" rtl="0" eaLnBrk="0">
                <a:lnSpc>
                  <a:spcPts val="1107"/>
                </a:lnSpc>
              </a:pPr>
              <a:r>
                <a:rPr sz="9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资产投资——流动资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</a:t>
              </a:r>
              <a:endParaRPr lang="Microsoft YaHei" altLang="Microsoft YaHei" sz="900"/>
            </a:p>
          </p:txBody>
        </p:sp>
        <p:pic>
          <p:nvPicPr>
            <p:cNvPr id="207" name="picture 20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242316" y="48768"/>
              <a:ext cx="163067" cy="121920"/>
            </a:xfrm>
            <a:prstGeom prst="rect">
              <a:avLst/>
            </a:prstGeom>
          </p:spPr>
        </p:pic>
        <p:sp>
          <p:nvSpPr>
            <p:cNvPr id="208" name="path"/>
            <p:cNvSpPr/>
            <p:nvPr/>
          </p:nvSpPr>
          <p:spPr>
            <a:xfrm>
              <a:off x="184404" y="47244"/>
              <a:ext cx="91439" cy="123444"/>
            </a:xfrm>
            <a:custGeom>
              <a:rect l="0" t="0" r="0" b="0"/>
              <a:pathLst>
                <a:path w="143" h="194">
                  <a:moveTo>
                    <a:pt x="72" y="4"/>
                  </a:moveTo>
                  <a:cubicBezTo>
                    <a:pt x="76" y="11"/>
                    <a:pt x="81" y="21"/>
                    <a:pt x="86" y="28"/>
                  </a:cubicBezTo>
                  <a:lnTo>
                    <a:pt x="112" y="28"/>
                  </a:lnTo>
                  <a:cubicBezTo>
                    <a:pt x="120" y="28"/>
                    <a:pt x="129" y="28"/>
                    <a:pt x="139" y="28"/>
                  </a:cubicBezTo>
                  <a:lnTo>
                    <a:pt x="139" y="43"/>
                  </a:lnTo>
                  <a:cubicBezTo>
                    <a:pt x="127" y="43"/>
                    <a:pt x="117" y="43"/>
                    <a:pt x="112" y="43"/>
                  </a:cubicBezTo>
                  <a:lnTo>
                    <a:pt x="62" y="43"/>
                  </a:lnTo>
                  <a:cubicBezTo>
                    <a:pt x="67" y="45"/>
                    <a:pt x="69" y="48"/>
                    <a:pt x="72" y="50"/>
                  </a:cubicBezTo>
                  <a:cubicBezTo>
                    <a:pt x="69" y="50"/>
                    <a:pt x="67" y="55"/>
                    <a:pt x="62" y="60"/>
                  </a:cubicBezTo>
                  <a:cubicBezTo>
                    <a:pt x="57" y="64"/>
                    <a:pt x="52" y="71"/>
                    <a:pt x="43" y="81"/>
                  </a:cubicBezTo>
                  <a:cubicBezTo>
                    <a:pt x="62" y="81"/>
                    <a:pt x="81" y="81"/>
                    <a:pt x="103" y="79"/>
                  </a:cubicBezTo>
                  <a:cubicBezTo>
                    <a:pt x="98" y="74"/>
                    <a:pt x="93" y="67"/>
                    <a:pt x="88" y="62"/>
                  </a:cubicBezTo>
                  <a:cubicBezTo>
                    <a:pt x="93" y="60"/>
                    <a:pt x="98" y="57"/>
                    <a:pt x="98" y="55"/>
                  </a:cubicBezTo>
                  <a:cubicBezTo>
                    <a:pt x="112" y="69"/>
                    <a:pt x="127" y="81"/>
                    <a:pt x="136" y="93"/>
                  </a:cubicBezTo>
                  <a:cubicBezTo>
                    <a:pt x="132" y="98"/>
                    <a:pt x="127" y="100"/>
                    <a:pt x="124" y="105"/>
                  </a:cubicBezTo>
                  <a:cubicBezTo>
                    <a:pt x="120" y="98"/>
                    <a:pt x="115" y="93"/>
                    <a:pt x="112" y="88"/>
                  </a:cubicBezTo>
                  <a:cubicBezTo>
                    <a:pt x="100" y="91"/>
                    <a:pt x="86" y="91"/>
                    <a:pt x="67" y="93"/>
                  </a:cubicBezTo>
                  <a:cubicBezTo>
                    <a:pt x="45" y="93"/>
                    <a:pt x="33" y="95"/>
                    <a:pt x="26" y="98"/>
                  </a:cubicBezTo>
                  <a:cubicBezTo>
                    <a:pt x="26" y="93"/>
                    <a:pt x="23" y="88"/>
                    <a:pt x="19" y="86"/>
                  </a:cubicBezTo>
                  <a:cubicBezTo>
                    <a:pt x="23" y="83"/>
                    <a:pt x="31" y="79"/>
                    <a:pt x="38" y="69"/>
                  </a:cubicBezTo>
                  <a:cubicBezTo>
                    <a:pt x="45" y="60"/>
                    <a:pt x="52" y="52"/>
                    <a:pt x="57" y="43"/>
                  </a:cubicBezTo>
                  <a:lnTo>
                    <a:pt x="47" y="43"/>
                  </a:lnTo>
                  <a:cubicBezTo>
                    <a:pt x="38" y="43"/>
                    <a:pt x="28" y="43"/>
                    <a:pt x="19" y="43"/>
                  </a:cubicBezTo>
                  <a:lnTo>
                    <a:pt x="19" y="28"/>
                  </a:lnTo>
                  <a:cubicBezTo>
                    <a:pt x="28" y="28"/>
                    <a:pt x="38" y="28"/>
                    <a:pt x="47" y="28"/>
                  </a:cubicBezTo>
                  <a:lnTo>
                    <a:pt x="69" y="28"/>
                  </a:lnTo>
                  <a:cubicBezTo>
                    <a:pt x="64" y="21"/>
                    <a:pt x="62" y="16"/>
                    <a:pt x="60" y="11"/>
                  </a:cubicBezTo>
                  <a:cubicBezTo>
                    <a:pt x="64" y="9"/>
                    <a:pt x="67" y="7"/>
                    <a:pt x="72" y="4"/>
                  </a:cubicBezTo>
                  <a:moveTo>
                    <a:pt x="52" y="108"/>
                  </a:moveTo>
                  <a:cubicBezTo>
                    <a:pt x="50" y="112"/>
                    <a:pt x="50" y="120"/>
                    <a:pt x="50" y="131"/>
                  </a:cubicBezTo>
                  <a:cubicBezTo>
                    <a:pt x="47" y="141"/>
                    <a:pt x="45" y="151"/>
                    <a:pt x="43" y="160"/>
                  </a:cubicBezTo>
                  <a:cubicBezTo>
                    <a:pt x="38" y="172"/>
                    <a:pt x="28" y="182"/>
                    <a:pt x="16" y="189"/>
                  </a:cubicBezTo>
                  <a:cubicBezTo>
                    <a:pt x="12" y="187"/>
                    <a:pt x="7" y="182"/>
                    <a:pt x="4" y="180"/>
                  </a:cubicBezTo>
                  <a:cubicBezTo>
                    <a:pt x="14" y="175"/>
                    <a:pt x="21" y="168"/>
                    <a:pt x="26" y="160"/>
                  </a:cubicBezTo>
                  <a:cubicBezTo>
                    <a:pt x="31" y="151"/>
                    <a:pt x="35" y="141"/>
                    <a:pt x="35" y="131"/>
                  </a:cubicBezTo>
                  <a:cubicBezTo>
                    <a:pt x="35" y="122"/>
                    <a:pt x="35" y="112"/>
                    <a:pt x="35" y="105"/>
                  </a:cubicBezTo>
                  <a:cubicBezTo>
                    <a:pt x="40" y="105"/>
                    <a:pt x="45" y="108"/>
                    <a:pt x="52" y="108"/>
                  </a:cubicBezTo>
                  <a:moveTo>
                    <a:pt x="79" y="105"/>
                  </a:moveTo>
                  <a:cubicBezTo>
                    <a:pt x="79" y="108"/>
                    <a:pt x="79" y="115"/>
                    <a:pt x="79" y="124"/>
                  </a:cubicBezTo>
                  <a:lnTo>
                    <a:pt x="79" y="158"/>
                  </a:lnTo>
                  <a:cubicBezTo>
                    <a:pt x="79" y="165"/>
                    <a:pt x="79" y="175"/>
                    <a:pt x="79" y="184"/>
                  </a:cubicBezTo>
                  <a:lnTo>
                    <a:pt x="62" y="184"/>
                  </a:lnTo>
                  <a:cubicBezTo>
                    <a:pt x="64" y="175"/>
                    <a:pt x="64" y="168"/>
                    <a:pt x="64" y="158"/>
                  </a:cubicBezTo>
                  <a:lnTo>
                    <a:pt x="64" y="124"/>
                  </a:lnTo>
                  <a:cubicBezTo>
                    <a:pt x="64" y="115"/>
                    <a:pt x="64" y="110"/>
                    <a:pt x="62" y="105"/>
                  </a:cubicBezTo>
                  <a:lnTo>
                    <a:pt x="79" y="105"/>
                  </a:lnTo>
                  <a:close/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64592" y="53340"/>
              <a:ext cx="32003" cy="27432"/>
            </a:xfrm>
            <a:custGeom>
              <a:rect l="0" t="0" r="0" b="0"/>
              <a:pathLst>
                <a:path w="50" h="43">
                  <a:moveTo>
                    <a:pt x="14" y="4"/>
                  </a:moveTo>
                  <a:cubicBezTo>
                    <a:pt x="26" y="11"/>
                    <a:pt x="35" y="19"/>
                    <a:pt x="45" y="24"/>
                  </a:cubicBezTo>
                  <a:cubicBezTo>
                    <a:pt x="40" y="28"/>
                    <a:pt x="38" y="33"/>
                    <a:pt x="33" y="38"/>
                  </a:cubicBezTo>
                  <a:cubicBezTo>
                    <a:pt x="26" y="28"/>
                    <a:pt x="16" y="21"/>
                    <a:pt x="4" y="16"/>
                  </a:cubicBezTo>
                  <a:cubicBezTo>
                    <a:pt x="9" y="11"/>
                    <a:pt x="11" y="7"/>
                    <a:pt x="14" y="4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210" name="picture 21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161544" y="50291"/>
              <a:ext cx="117347" cy="117347"/>
            </a:xfrm>
            <a:prstGeom prst="rect">
              <a:avLst/>
            </a:prstGeom>
          </p:spPr>
        </p:pic>
        <p:sp>
          <p:nvSpPr>
            <p:cNvPr id="211" name="path"/>
            <p:cNvSpPr/>
            <p:nvPr/>
          </p:nvSpPr>
          <p:spPr>
            <a:xfrm>
              <a:off x="158496" y="82296"/>
              <a:ext cx="35052" cy="30480"/>
            </a:xfrm>
            <a:custGeom>
              <a:rect l="0" t="0" r="0" b="0"/>
              <a:pathLst>
                <a:path w="55" h="48">
                  <a:moveTo>
                    <a:pt x="14" y="4"/>
                  </a:moveTo>
                  <a:cubicBezTo>
                    <a:pt x="26" y="12"/>
                    <a:pt x="38" y="21"/>
                    <a:pt x="50" y="28"/>
                  </a:cubicBezTo>
                  <a:cubicBezTo>
                    <a:pt x="45" y="33"/>
                    <a:pt x="40" y="38"/>
                    <a:pt x="38" y="43"/>
                  </a:cubicBezTo>
                  <a:cubicBezTo>
                    <a:pt x="28" y="33"/>
                    <a:pt x="19" y="26"/>
                    <a:pt x="4" y="19"/>
                  </a:cubicBezTo>
                  <a:cubicBezTo>
                    <a:pt x="9" y="16"/>
                    <a:pt x="12" y="12"/>
                    <a:pt x="14" y="4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58496" y="112776"/>
              <a:ext cx="38100" cy="53340"/>
            </a:xfrm>
            <a:custGeom>
              <a:rect l="0" t="0" r="0" b="0"/>
              <a:pathLst>
                <a:path w="60" h="84">
                  <a:moveTo>
                    <a:pt x="55" y="14"/>
                  </a:moveTo>
                  <a:cubicBezTo>
                    <a:pt x="50" y="24"/>
                    <a:pt x="43" y="36"/>
                    <a:pt x="38" y="48"/>
                  </a:cubicBezTo>
                  <a:cubicBezTo>
                    <a:pt x="31" y="62"/>
                    <a:pt x="26" y="71"/>
                    <a:pt x="21" y="79"/>
                  </a:cubicBezTo>
                  <a:cubicBezTo>
                    <a:pt x="16" y="74"/>
                    <a:pt x="12" y="71"/>
                    <a:pt x="4" y="69"/>
                  </a:cubicBezTo>
                  <a:cubicBezTo>
                    <a:pt x="12" y="62"/>
                    <a:pt x="16" y="55"/>
                    <a:pt x="24" y="43"/>
                  </a:cubicBezTo>
                  <a:cubicBezTo>
                    <a:pt x="31" y="31"/>
                    <a:pt x="35" y="16"/>
                    <a:pt x="40" y="4"/>
                  </a:cubicBezTo>
                  <a:cubicBezTo>
                    <a:pt x="45" y="7"/>
                    <a:pt x="50" y="11"/>
                    <a:pt x="55" y="14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13" name="picture 2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78281" y="1528241"/>
            <a:ext cx="278891" cy="966216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246633" y="1343837"/>
            <a:ext cx="230124" cy="1150619"/>
            <a:chExt cx="230124" cy="1150619"/>
          </a:xfrm>
        </p:grpSpPr>
        <p:pic>
          <p:nvPicPr>
            <p:cNvPr id="214" name="picture 21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0"/>
              <a:ext cx="230124" cy="1150619"/>
            </a:xfrm>
            <a:prstGeom prst="rect">
              <a:avLst/>
            </a:prstGeom>
          </p:spPr>
        </p:pic>
        <p:sp>
          <p:nvSpPr>
            <p:cNvPr id="215" name="textbox 215"/>
            <p:cNvSpPr/>
            <p:nvPr/>
          </p:nvSpPr>
          <p:spPr>
            <a:xfrm>
              <a:off x="-24149" y="-12700"/>
              <a:ext cx="267334" cy="1176019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Arial" altLang="Arial" sz="400"/>
            </a:p>
            <a:p>
              <a:pPr marL="57592" algn="l" rtl="0" eaLnBrk="0">
                <a:lnSpc>
                  <a:spcPct val="96000"/>
                </a:lnSpc>
                <a:spcBef>
                  <a:spcPts val="3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 设 项</a:t>
              </a:r>
              <a:r>
                <a:rPr sz="9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9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endParaRPr lang="Microsoft YaHei" altLang="Microsoft YaHei" sz="900"/>
            </a:p>
          </p:txBody>
        </p:sp>
        <p:sp>
          <p:nvSpPr>
            <p:cNvPr id="216" name="path"/>
            <p:cNvSpPr/>
            <p:nvPr/>
          </p:nvSpPr>
          <p:spPr>
            <a:xfrm>
              <a:off x="51816" y="967740"/>
              <a:ext cx="33527" cy="25908"/>
            </a:xfrm>
            <a:custGeom>
              <a:rect l="0" t="0" r="0" b="0"/>
              <a:pathLst>
                <a:path w="52" h="40">
                  <a:moveTo>
                    <a:pt x="38" y="36"/>
                  </a:moveTo>
                  <a:cubicBezTo>
                    <a:pt x="28" y="31"/>
                    <a:pt x="19" y="24"/>
                    <a:pt x="4" y="14"/>
                  </a:cubicBezTo>
                  <a:cubicBezTo>
                    <a:pt x="7" y="11"/>
                    <a:pt x="11" y="7"/>
                    <a:pt x="14" y="4"/>
                  </a:cubicBezTo>
                  <a:cubicBezTo>
                    <a:pt x="19" y="7"/>
                    <a:pt x="28" y="14"/>
                    <a:pt x="47" y="24"/>
                  </a:cubicBezTo>
                  <a:cubicBezTo>
                    <a:pt x="43" y="28"/>
                    <a:pt x="40" y="31"/>
                    <a:pt x="38" y="36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82296" y="963168"/>
              <a:ext cx="76200" cy="38100"/>
            </a:xfrm>
            <a:custGeom>
              <a:rect l="0" t="0" r="0" b="0"/>
              <a:pathLst>
                <a:path w="120" h="60">
                  <a:moveTo>
                    <a:pt x="33" y="36"/>
                  </a:moveTo>
                  <a:cubicBezTo>
                    <a:pt x="28" y="43"/>
                    <a:pt x="21" y="50"/>
                    <a:pt x="16" y="55"/>
                  </a:cubicBezTo>
                  <a:cubicBezTo>
                    <a:pt x="12" y="50"/>
                    <a:pt x="9" y="48"/>
                    <a:pt x="4" y="45"/>
                  </a:cubicBezTo>
                  <a:cubicBezTo>
                    <a:pt x="12" y="40"/>
                    <a:pt x="16" y="36"/>
                    <a:pt x="21" y="28"/>
                  </a:cubicBezTo>
                  <a:cubicBezTo>
                    <a:pt x="28" y="21"/>
                    <a:pt x="31" y="14"/>
                    <a:pt x="35" y="4"/>
                  </a:cubicBezTo>
                  <a:cubicBezTo>
                    <a:pt x="40" y="7"/>
                    <a:pt x="45" y="9"/>
                    <a:pt x="52" y="9"/>
                  </a:cubicBezTo>
                  <a:cubicBezTo>
                    <a:pt x="50" y="14"/>
                    <a:pt x="45" y="19"/>
                    <a:pt x="43" y="21"/>
                  </a:cubicBezTo>
                  <a:lnTo>
                    <a:pt x="115" y="21"/>
                  </a:lnTo>
                  <a:cubicBezTo>
                    <a:pt x="115" y="26"/>
                    <a:pt x="110" y="36"/>
                    <a:pt x="103" y="52"/>
                  </a:cubicBezTo>
                  <a:cubicBezTo>
                    <a:pt x="95" y="52"/>
                    <a:pt x="91" y="50"/>
                    <a:pt x="86" y="50"/>
                  </a:cubicBezTo>
                  <a:cubicBezTo>
                    <a:pt x="88" y="45"/>
                    <a:pt x="91" y="38"/>
                    <a:pt x="93" y="36"/>
                  </a:cubicBezTo>
                  <a:lnTo>
                    <a:pt x="33" y="36"/>
                  </a:lnTo>
                  <a:close/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218" name="picture 218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42672" y="659892"/>
              <a:ext cx="124967" cy="426719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 rot="21600000">
            <a:off x="1846834" y="815009"/>
            <a:ext cx="1232915" cy="205739"/>
            <a:chExt cx="1232915" cy="205739"/>
          </a:xfrm>
        </p:grpSpPr>
        <p:pic>
          <p:nvPicPr>
            <p:cNvPr id="219" name="picture 219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1232915" cy="205739"/>
            </a:xfrm>
            <a:prstGeom prst="rect">
              <a:avLst/>
            </a:prstGeom>
          </p:spPr>
        </p:pic>
        <p:sp>
          <p:nvSpPr>
            <p:cNvPr id="220" name="textbox 220"/>
            <p:cNvSpPr/>
            <p:nvPr/>
          </p:nvSpPr>
          <p:spPr>
            <a:xfrm>
              <a:off x="-12700" y="-12700"/>
              <a:ext cx="1258569" cy="2432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300"/>
            </a:p>
            <a:p>
              <a:pPr marL="342665" algn="l" rtl="0" eaLnBrk="0">
                <a:lnSpc>
                  <a:spcPts val="1107"/>
                </a:lnSpc>
                <a:spcBef>
                  <a:spcPts val="3"/>
                </a:spcBef>
              </a:pPr>
              <a:r>
                <a:rPr sz="900" spc="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筑安装工程</a:t>
              </a:r>
              <a:r>
                <a:rPr sz="90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</a:t>
              </a:r>
              <a:endParaRPr lang="Microsoft YaHei" altLang="Microsoft YaHei" sz="900"/>
            </a:p>
          </p:txBody>
        </p:sp>
        <p:pic>
          <p:nvPicPr>
            <p:cNvPr id="221" name="picture 221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196595" y="48768"/>
              <a:ext cx="123443" cy="121920"/>
            </a:xfrm>
            <a:prstGeom prst="rect">
              <a:avLst/>
            </a:prstGeom>
          </p:spPr>
        </p:pic>
      </p:grpSp>
      <p:pic>
        <p:nvPicPr>
          <p:cNvPr id="222" name="picture 22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898649" y="1144193"/>
            <a:ext cx="123444" cy="118872"/>
          </a:xfrm>
          <a:prstGeom prst="rect">
            <a:avLst/>
          </a:prstGeom>
        </p:spPr>
      </p:pic>
      <p:pic>
        <p:nvPicPr>
          <p:cNvPr id="223" name="picture 22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849881" y="1098473"/>
            <a:ext cx="1229868" cy="198120"/>
          </a:xfrm>
          <a:prstGeom prst="rect">
            <a:avLst/>
          </a:prstGeom>
        </p:spPr>
      </p:pic>
      <p:graphicFrame>
        <p:nvGraphicFramePr>
          <p:cNvPr id="224" name="table 224"/>
          <p:cNvGraphicFramePr>
            <a:graphicFrameLocks noGrp="1"/>
          </p:cNvGraphicFramePr>
          <p:nvPr/>
        </p:nvGraphicFramePr>
        <p:xfrm>
          <a:off x="1857501" y="1365173"/>
          <a:ext cx="1186814" cy="191770"/>
        </p:xfrm>
        <a:graphic>
          <a:graphicData uri="http://schemas.openxmlformats.org/drawingml/2006/table">
            <a:tbl>
              <a:tblPr/>
              <a:tblGrid>
                <a:gridCol w="1186814"/>
              </a:tblGrid>
              <a:tr h="1790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13980" algn="l" rtl="0" eaLnBrk="0">
                        <a:lnSpc>
                          <a:spcPts val="1108"/>
                        </a:lnSpc>
                        <a:spcBef>
                          <a:spcPts val="1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工程建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5" name="picture 22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2477770" y="1420037"/>
            <a:ext cx="118871" cy="117347"/>
          </a:xfrm>
          <a:prstGeom prst="rect">
            <a:avLst/>
          </a:prstGeom>
        </p:spPr>
      </p:pic>
      <p:pic>
        <p:nvPicPr>
          <p:cNvPr id="226" name="picture 22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604517" y="907973"/>
            <a:ext cx="246888" cy="922020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1346961" y="2029637"/>
            <a:ext cx="1024128" cy="201167"/>
            <a:chExt cx="1024128" cy="201167"/>
          </a:xfrm>
        </p:grpSpPr>
        <p:pic>
          <p:nvPicPr>
            <p:cNvPr id="227" name="picture 227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 rot="21600000">
              <a:off x="0" y="0"/>
              <a:ext cx="1024128" cy="201167"/>
            </a:xfrm>
            <a:prstGeom prst="rect">
              <a:avLst/>
            </a:prstGeom>
          </p:spPr>
        </p:pic>
        <p:sp>
          <p:nvSpPr>
            <p:cNvPr id="228" name="textbox 228"/>
            <p:cNvSpPr/>
            <p:nvPr/>
          </p:nvSpPr>
          <p:spPr>
            <a:xfrm>
              <a:off x="-12700" y="-12700"/>
              <a:ext cx="1049655" cy="238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300"/>
            </a:p>
            <a:p>
              <a:pPr marL="170334" algn="l" rtl="0" eaLnBrk="0">
                <a:lnSpc>
                  <a:spcPts val="1103"/>
                </a:lnSpc>
                <a:spcBef>
                  <a:spcPts val="2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建设期   </a:t>
              </a:r>
              <a:r>
                <a:rPr sz="9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息</a:t>
              </a:r>
              <a:endParaRPr lang="Microsoft YaHei" altLang="Microsoft YaHei" sz="900"/>
            </a:p>
          </p:txBody>
        </p:sp>
        <p:pic>
          <p:nvPicPr>
            <p:cNvPr id="229" name="picture 229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 rot="21600000">
              <a:off x="5878969" y="45720"/>
              <a:ext cx="114300" cy="123444"/>
            </a:xfrm>
            <a:prstGeom prst="rect">
              <a:avLst/>
            </a:prstGeom>
          </p:spPr>
        </p:pic>
      </p:grpSp>
      <p:pic>
        <p:nvPicPr>
          <p:cNvPr id="230" name="picture 23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1110741" y="1304213"/>
            <a:ext cx="224027" cy="864108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755649" y="1313357"/>
            <a:ext cx="359663" cy="516636"/>
            <a:chExt cx="359663" cy="516636"/>
          </a:xfrm>
        </p:grpSpPr>
        <p:pic>
          <p:nvPicPr>
            <p:cNvPr id="231" name="picture 231"/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 rot="21600000">
              <a:off x="0" y="0"/>
              <a:ext cx="359663" cy="516636"/>
            </a:xfrm>
            <a:prstGeom prst="rect">
              <a:avLst/>
            </a:prstGeom>
          </p:spPr>
        </p:pic>
        <p:sp>
          <p:nvSpPr>
            <p:cNvPr id="232" name="textbox 232"/>
            <p:cNvSpPr/>
            <p:nvPr/>
          </p:nvSpPr>
          <p:spPr>
            <a:xfrm>
              <a:off x="35728" y="184580"/>
              <a:ext cx="275590" cy="3200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249"/>
                </a:lnSpc>
              </a:pPr>
              <a:endParaRPr lang="Arial" altLang="Arial" sz="100"/>
            </a:p>
            <a:p>
              <a:pPr marL="12700" indent="5459" algn="l" rtl="0" eaLnBrk="0">
                <a:lnSpc>
                  <a:spcPct val="107000"/>
                </a:lnSpc>
              </a:pP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r>
                <a:rPr sz="90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</a:t>
              </a:r>
              <a:r>
                <a:rPr sz="9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233" name="picture 233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 rot="21600000">
              <a:off x="172212" y="48767"/>
              <a:ext cx="121920" cy="120396"/>
            </a:xfrm>
            <a:prstGeom prst="rect">
              <a:avLst/>
            </a:prstGeom>
          </p:spPr>
        </p:pic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 rot="21600000">
              <a:off x="51816" y="51816"/>
              <a:ext cx="109728" cy="117347"/>
            </a:xfrm>
            <a:prstGeom prst="rect">
              <a:avLst/>
            </a:prstGeom>
          </p:spPr>
        </p:pic>
        <p:sp>
          <p:nvSpPr>
            <p:cNvPr id="235" name="rect"/>
            <p:cNvSpPr/>
            <p:nvPr/>
          </p:nvSpPr>
          <p:spPr>
            <a:xfrm>
              <a:off x="220980" y="45720"/>
              <a:ext cx="24383" cy="25908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36" name="picture 236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3974337" y="833297"/>
            <a:ext cx="172211" cy="920495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1360677" y="993317"/>
            <a:ext cx="227076" cy="653795"/>
            <a:chExt cx="227076" cy="653795"/>
          </a:xfrm>
        </p:grpSpPr>
        <p:pic>
          <p:nvPicPr>
            <p:cNvPr id="237" name="picture 237"/>
            <p:cNvPicPr>
              <a:picLocks noChangeAspect="1"/>
            </p:cNvPicPr>
            <p:nvPr/>
          </p:nvPicPr>
          <p:blipFill>
            <a:blip r:embed="rId24"/>
            <a:stretch>
              <a:fillRect/>
            </a:stretch>
          </p:blipFill>
          <p:spPr>
            <a:xfrm rot="21600000">
              <a:off x="0" y="0"/>
              <a:ext cx="227076" cy="653795"/>
            </a:xfrm>
            <a:prstGeom prst="rect">
              <a:avLst/>
            </a:prstGeom>
          </p:spPr>
        </p:pic>
        <p:sp>
          <p:nvSpPr>
            <p:cNvPr id="238" name="textbox 238"/>
            <p:cNvSpPr/>
            <p:nvPr/>
          </p:nvSpPr>
          <p:spPr>
            <a:xfrm>
              <a:off x="-24931" y="-12700"/>
              <a:ext cx="264795" cy="6794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211535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9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 投 </a:t>
              </a:r>
              <a:r>
                <a:rPr sz="9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239" name="picture 239"/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 rot="21600000">
              <a:off x="45721" y="47244"/>
              <a:ext cx="121919" cy="121920"/>
            </a:xfrm>
            <a:prstGeom prst="rect">
              <a:avLst/>
            </a:prstGeom>
          </p:spPr>
        </p:pic>
      </p:grpSp>
      <p:pic>
        <p:nvPicPr>
          <p:cNvPr id="240" name="picture 240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2596641" y="1855901"/>
            <a:ext cx="704088" cy="202692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2608834" y="1601393"/>
            <a:ext cx="705611" cy="201167"/>
            <a:chExt cx="705611" cy="201167"/>
          </a:xfrm>
        </p:grpSpPr>
        <p:pic>
          <p:nvPicPr>
            <p:cNvPr id="241" name="picture 241"/>
            <p:cNvPicPr>
              <a:picLocks noChangeAspect="1"/>
            </p:cNvPicPr>
            <p:nvPr/>
          </p:nvPicPr>
          <p:blipFill>
            <a:blip r:embed="rId27"/>
            <a:stretch>
              <a:fillRect/>
            </a:stretch>
          </p:blipFill>
          <p:spPr>
            <a:xfrm rot="21600000">
              <a:off x="0" y="0"/>
              <a:ext cx="705611" cy="201167"/>
            </a:xfrm>
            <a:prstGeom prst="rect">
              <a:avLst/>
            </a:prstGeom>
          </p:spPr>
        </p:pic>
        <p:sp>
          <p:nvSpPr>
            <p:cNvPr id="242" name="textbox 242"/>
            <p:cNvSpPr/>
            <p:nvPr/>
          </p:nvSpPr>
          <p:spPr>
            <a:xfrm>
              <a:off x="-12700" y="-12700"/>
              <a:ext cx="731519" cy="238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200"/>
            </a:p>
            <a:p>
              <a:pPr marL="180113" algn="l" rtl="0" eaLnBrk="0">
                <a:lnSpc>
                  <a:spcPts val="1104"/>
                </a:lnSpc>
                <a:spcBef>
                  <a:spcPts val="2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本预备</a:t>
              </a:r>
              <a:r>
                <a:rPr sz="9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</a:t>
              </a:r>
              <a:endParaRPr lang="Microsoft YaHei" altLang="Microsoft YaHei" sz="900"/>
            </a:p>
          </p:txBody>
        </p:sp>
        <p:pic>
          <p:nvPicPr>
            <p:cNvPr id="243" name="picture 243"/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 rot="21600000">
              <a:off x="35052" y="30480"/>
              <a:ext cx="121919" cy="120395"/>
            </a:xfrm>
            <a:prstGeom prst="rect">
              <a:avLst/>
            </a:prstGeom>
          </p:spPr>
        </p:pic>
      </p:grpSp>
      <p:grpSp>
        <p:nvGrpSpPr>
          <p:cNvPr id="26" name="group 26"/>
          <p:cNvGrpSpPr/>
          <p:nvPr/>
        </p:nvGrpSpPr>
        <p:grpSpPr>
          <a:xfrm rot="21600000">
            <a:off x="3497325" y="2023541"/>
            <a:ext cx="624840" cy="202692"/>
            <a:chExt cx="624840" cy="202692"/>
          </a:xfrm>
        </p:grpSpPr>
        <p:pic>
          <p:nvPicPr>
            <p:cNvPr id="244" name="picture 244"/>
            <p:cNvPicPr>
              <a:picLocks noChangeAspect="1"/>
            </p:cNvPicPr>
            <p:nvPr/>
          </p:nvPicPr>
          <p:blipFill>
            <a:blip r:embed="rId29"/>
            <a:stretch>
              <a:fillRect/>
            </a:stretch>
          </p:blipFill>
          <p:spPr>
            <a:xfrm rot="21600000">
              <a:off x="0" y="0"/>
              <a:ext cx="624840" cy="202692"/>
            </a:xfrm>
            <a:prstGeom prst="rect">
              <a:avLst/>
            </a:prstGeom>
          </p:spPr>
        </p:pic>
        <p:sp>
          <p:nvSpPr>
            <p:cNvPr id="245" name="textbox 245"/>
            <p:cNvSpPr/>
            <p:nvPr/>
          </p:nvSpPr>
          <p:spPr>
            <a:xfrm>
              <a:off x="26923" y="21457"/>
              <a:ext cx="531494" cy="166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341"/>
                </a:lnSpc>
              </a:pPr>
              <a:endParaRPr lang="Arial" altLang="Arial" sz="100"/>
            </a:p>
            <a:p>
              <a:pPr marL="268556" algn="l" rtl="0" eaLnBrk="0">
                <a:lnSpc>
                  <a:spcPts val="1107"/>
                </a:lnSpc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246" name="picture 246"/>
            <p:cNvPicPr>
              <a:picLocks noChangeAspect="1"/>
            </p:cNvPicPr>
            <p:nvPr/>
          </p:nvPicPr>
          <p:blipFill>
            <a:blip r:embed="rId30"/>
            <a:stretch>
              <a:fillRect/>
            </a:stretch>
          </p:blipFill>
          <p:spPr>
            <a:xfrm rot="21600000">
              <a:off x="39623" y="35052"/>
              <a:ext cx="246888" cy="124968"/>
            </a:xfrm>
            <a:prstGeom prst="rect">
              <a:avLst/>
            </a:prstGeom>
          </p:spPr>
        </p:pic>
        <p:sp>
          <p:nvSpPr>
            <p:cNvPr id="247" name="path"/>
            <p:cNvSpPr/>
            <p:nvPr/>
          </p:nvSpPr>
          <p:spPr>
            <a:xfrm>
              <a:off x="36576" y="51816"/>
              <a:ext cx="68580" cy="88391"/>
            </a:xfrm>
            <a:custGeom>
              <a:rect l="0" t="0" r="0" b="0"/>
              <a:pathLst>
                <a:path w="108" h="139">
                  <a:moveTo>
                    <a:pt x="4" y="47"/>
                  </a:moveTo>
                  <a:cubicBezTo>
                    <a:pt x="12" y="50"/>
                    <a:pt x="21" y="50"/>
                    <a:pt x="33" y="50"/>
                  </a:cubicBezTo>
                  <a:lnTo>
                    <a:pt x="62" y="50"/>
                  </a:lnTo>
                  <a:cubicBezTo>
                    <a:pt x="72" y="50"/>
                    <a:pt x="84" y="50"/>
                    <a:pt x="95" y="47"/>
                  </a:cubicBezTo>
                  <a:lnTo>
                    <a:pt x="95" y="62"/>
                  </a:lnTo>
                  <a:cubicBezTo>
                    <a:pt x="84" y="62"/>
                    <a:pt x="72" y="62"/>
                    <a:pt x="64" y="62"/>
                  </a:cubicBezTo>
                  <a:lnTo>
                    <a:pt x="55" y="62"/>
                  </a:lnTo>
                  <a:cubicBezTo>
                    <a:pt x="52" y="69"/>
                    <a:pt x="48" y="79"/>
                    <a:pt x="45" y="88"/>
                  </a:cubicBezTo>
                  <a:cubicBezTo>
                    <a:pt x="40" y="98"/>
                    <a:pt x="35" y="107"/>
                    <a:pt x="31" y="117"/>
                  </a:cubicBezTo>
                  <a:cubicBezTo>
                    <a:pt x="50" y="115"/>
                    <a:pt x="67" y="112"/>
                    <a:pt x="76" y="110"/>
                  </a:cubicBezTo>
                  <a:cubicBezTo>
                    <a:pt x="74" y="103"/>
                    <a:pt x="69" y="96"/>
                    <a:pt x="64" y="86"/>
                  </a:cubicBezTo>
                  <a:cubicBezTo>
                    <a:pt x="69" y="83"/>
                    <a:pt x="74" y="81"/>
                    <a:pt x="76" y="79"/>
                  </a:cubicBezTo>
                  <a:cubicBezTo>
                    <a:pt x="81" y="88"/>
                    <a:pt x="86" y="96"/>
                    <a:pt x="91" y="103"/>
                  </a:cubicBezTo>
                  <a:cubicBezTo>
                    <a:pt x="93" y="110"/>
                    <a:pt x="98" y="117"/>
                    <a:pt x="103" y="127"/>
                  </a:cubicBezTo>
                  <a:cubicBezTo>
                    <a:pt x="98" y="129"/>
                    <a:pt x="93" y="131"/>
                    <a:pt x="88" y="134"/>
                  </a:cubicBezTo>
                  <a:cubicBezTo>
                    <a:pt x="86" y="129"/>
                    <a:pt x="84" y="127"/>
                    <a:pt x="81" y="122"/>
                  </a:cubicBezTo>
                  <a:cubicBezTo>
                    <a:pt x="67" y="124"/>
                    <a:pt x="52" y="127"/>
                    <a:pt x="43" y="129"/>
                  </a:cubicBezTo>
                  <a:cubicBezTo>
                    <a:pt x="31" y="131"/>
                    <a:pt x="24" y="131"/>
                    <a:pt x="16" y="134"/>
                  </a:cubicBezTo>
                  <a:cubicBezTo>
                    <a:pt x="14" y="129"/>
                    <a:pt x="12" y="124"/>
                    <a:pt x="9" y="120"/>
                  </a:cubicBezTo>
                  <a:cubicBezTo>
                    <a:pt x="14" y="117"/>
                    <a:pt x="21" y="107"/>
                    <a:pt x="26" y="96"/>
                  </a:cubicBezTo>
                  <a:cubicBezTo>
                    <a:pt x="31" y="83"/>
                    <a:pt x="35" y="72"/>
                    <a:pt x="38" y="62"/>
                  </a:cubicBezTo>
                  <a:lnTo>
                    <a:pt x="33" y="62"/>
                  </a:lnTo>
                  <a:cubicBezTo>
                    <a:pt x="21" y="62"/>
                    <a:pt x="12" y="62"/>
                    <a:pt x="4" y="62"/>
                  </a:cubicBezTo>
                  <a:lnTo>
                    <a:pt x="4" y="47"/>
                  </a:lnTo>
                  <a:close/>
                  <a:moveTo>
                    <a:pt x="60" y="4"/>
                  </a:moveTo>
                  <a:cubicBezTo>
                    <a:pt x="67" y="4"/>
                    <a:pt x="76" y="4"/>
                    <a:pt x="88" y="4"/>
                  </a:cubicBezTo>
                  <a:lnTo>
                    <a:pt x="88" y="19"/>
                  </a:lnTo>
                  <a:cubicBezTo>
                    <a:pt x="76" y="19"/>
                    <a:pt x="67" y="19"/>
                    <a:pt x="60" y="19"/>
                  </a:cubicBezTo>
                  <a:lnTo>
                    <a:pt x="40" y="19"/>
                  </a:lnTo>
                  <a:cubicBezTo>
                    <a:pt x="31" y="19"/>
                    <a:pt x="24" y="19"/>
                    <a:pt x="16" y="19"/>
                  </a:cubicBezTo>
                  <a:lnTo>
                    <a:pt x="16" y="4"/>
                  </a:lnTo>
                  <a:cubicBezTo>
                    <a:pt x="24" y="4"/>
                    <a:pt x="31" y="4"/>
                    <a:pt x="40" y="4"/>
                  </a:cubicBezTo>
                  <a:lnTo>
                    <a:pt x="60" y="4"/>
                  </a:lnTo>
                  <a:close/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237989" y="1154861"/>
            <a:ext cx="614171" cy="202691"/>
            <a:chExt cx="614171" cy="202691"/>
          </a:xfrm>
        </p:grpSpPr>
        <p:pic>
          <p:nvPicPr>
            <p:cNvPr id="248" name="picture 248"/>
            <p:cNvPicPr>
              <a:picLocks noChangeAspect="1"/>
            </p:cNvPicPr>
            <p:nvPr/>
          </p:nvPicPr>
          <p:blipFill>
            <a:blip r:embed="rId31"/>
            <a:stretch>
              <a:fillRect/>
            </a:stretch>
          </p:blipFill>
          <p:spPr>
            <a:xfrm rot="21600000">
              <a:off x="0" y="0"/>
              <a:ext cx="614171" cy="202691"/>
            </a:xfrm>
            <a:prstGeom prst="rect">
              <a:avLst/>
            </a:prstGeom>
          </p:spPr>
        </p:pic>
        <p:sp>
          <p:nvSpPr>
            <p:cNvPr id="249" name="textbox 249"/>
            <p:cNvSpPr/>
            <p:nvPr/>
          </p:nvSpPr>
          <p:spPr>
            <a:xfrm>
              <a:off x="-12700" y="-12700"/>
              <a:ext cx="640080" cy="2400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300"/>
            </a:p>
            <a:p>
              <a:pPr marL="327967" algn="l" rtl="0" eaLnBrk="0">
                <a:lnSpc>
                  <a:spcPts val="1107"/>
                </a:lnSpc>
                <a:spcBef>
                  <a:spcPts val="1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250" name="picture 250"/>
            <p:cNvPicPr>
              <a:picLocks noChangeAspect="1"/>
            </p:cNvPicPr>
            <p:nvPr/>
          </p:nvPicPr>
          <p:blipFill>
            <a:blip r:embed="rId32"/>
            <a:stretch>
              <a:fillRect/>
            </a:stretch>
          </p:blipFill>
          <p:spPr>
            <a:xfrm rot="21600000">
              <a:off x="56388" y="47244"/>
              <a:ext cx="249935" cy="123444"/>
            </a:xfrm>
            <a:prstGeom prst="rect">
              <a:avLst/>
            </a:prstGeom>
          </p:spPr>
        </p:pic>
      </p:grpSp>
      <p:pic>
        <p:nvPicPr>
          <p:cNvPr id="251" name="picture 251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3358641" y="898829"/>
            <a:ext cx="554735" cy="201168"/>
          </a:xfrm>
          <a:prstGeom prst="rect">
            <a:avLst/>
          </a:prstGeom>
        </p:spPr>
      </p:pic>
      <p:pic>
        <p:nvPicPr>
          <p:cNvPr id="252" name="picture 252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4282185" y="21005"/>
            <a:ext cx="771144" cy="117347"/>
          </a:xfrm>
          <a:prstGeom prst="rect">
            <a:avLst/>
          </a:prstGeom>
        </p:spPr>
      </p:pic>
      <p:pic>
        <p:nvPicPr>
          <p:cNvPr id="253" name="picture 253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3293109" y="1942769"/>
            <a:ext cx="185928" cy="362712"/>
          </a:xfrm>
          <a:prstGeom prst="rect">
            <a:avLst/>
          </a:prstGeom>
        </p:spPr>
      </p:pic>
      <p:sp>
        <p:nvSpPr>
          <p:cNvPr id="254" name="textbox 254"/>
          <p:cNvSpPr/>
          <p:nvPr/>
        </p:nvSpPr>
        <p:spPr>
          <a:xfrm>
            <a:off x="2469641" y="1401935"/>
            <a:ext cx="52641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9506" algn="l" rtl="0" eaLnBrk="0">
              <a:lnSpc>
                <a:spcPts val="1103"/>
              </a:lnSpc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他费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900"/>
          </a:p>
        </p:txBody>
      </p:sp>
      <p:sp>
        <p:nvSpPr>
          <p:cNvPr id="255" name="path"/>
          <p:cNvSpPr/>
          <p:nvPr/>
        </p:nvSpPr>
        <p:spPr>
          <a:xfrm>
            <a:off x="2482341" y="1442897"/>
            <a:ext cx="109728" cy="97536"/>
          </a:xfrm>
          <a:custGeom>
            <a:rect l="0" t="0" r="0" b="0"/>
            <a:pathLst>
              <a:path w="172" h="153">
                <a:moveTo>
                  <a:pt x="120" y="83"/>
                </a:moveTo>
                <a:lnTo>
                  <a:pt x="120" y="64"/>
                </a:lnTo>
                <a:lnTo>
                  <a:pt x="55" y="64"/>
                </a:lnTo>
                <a:lnTo>
                  <a:pt x="55" y="83"/>
                </a:lnTo>
                <a:lnTo>
                  <a:pt x="120" y="83"/>
                </a:lnTo>
                <a:close/>
                <a:moveTo>
                  <a:pt x="120" y="52"/>
                </a:moveTo>
                <a:lnTo>
                  <a:pt x="120" y="33"/>
                </a:lnTo>
                <a:lnTo>
                  <a:pt x="55" y="33"/>
                </a:lnTo>
                <a:lnTo>
                  <a:pt x="55" y="52"/>
                </a:lnTo>
                <a:lnTo>
                  <a:pt x="120" y="52"/>
                </a:lnTo>
                <a:close/>
                <a:moveTo>
                  <a:pt x="120" y="23"/>
                </a:moveTo>
                <a:lnTo>
                  <a:pt x="120" y="4"/>
                </a:lnTo>
                <a:lnTo>
                  <a:pt x="55" y="4"/>
                </a:lnTo>
                <a:lnTo>
                  <a:pt x="55" y="23"/>
                </a:lnTo>
                <a:lnTo>
                  <a:pt x="120" y="23"/>
                </a:lnTo>
                <a:close/>
                <a:moveTo>
                  <a:pt x="117" y="100"/>
                </a:moveTo>
                <a:cubicBezTo>
                  <a:pt x="139" y="115"/>
                  <a:pt x="155" y="124"/>
                  <a:pt x="168" y="134"/>
                </a:cubicBezTo>
                <a:cubicBezTo>
                  <a:pt x="163" y="139"/>
                  <a:pt x="158" y="143"/>
                  <a:pt x="153" y="146"/>
                </a:cubicBezTo>
                <a:cubicBezTo>
                  <a:pt x="148" y="139"/>
                  <a:pt x="131" y="127"/>
                  <a:pt x="108" y="112"/>
                </a:cubicBezTo>
                <a:cubicBezTo>
                  <a:pt x="112" y="107"/>
                  <a:pt x="115" y="103"/>
                  <a:pt x="117" y="100"/>
                </a:cubicBezTo>
                <a:moveTo>
                  <a:pt x="4" y="136"/>
                </a:moveTo>
                <a:cubicBezTo>
                  <a:pt x="9" y="134"/>
                  <a:pt x="16" y="129"/>
                  <a:pt x="28" y="122"/>
                </a:cubicBezTo>
                <a:cubicBezTo>
                  <a:pt x="38" y="115"/>
                  <a:pt x="45" y="107"/>
                  <a:pt x="52" y="100"/>
                </a:cubicBezTo>
                <a:cubicBezTo>
                  <a:pt x="57" y="105"/>
                  <a:pt x="60" y="107"/>
                  <a:pt x="64" y="112"/>
                </a:cubicBezTo>
                <a:cubicBezTo>
                  <a:pt x="60" y="117"/>
                  <a:pt x="43" y="129"/>
                  <a:pt x="16" y="148"/>
                </a:cubicBezTo>
                <a:cubicBezTo>
                  <a:pt x="11" y="143"/>
                  <a:pt x="9" y="139"/>
                  <a:pt x="4" y="13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6" name="picture 256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3184905" y="839393"/>
            <a:ext cx="152400" cy="390144"/>
          </a:xfrm>
          <a:prstGeom prst="rect">
            <a:avLst/>
          </a:prstGeom>
        </p:spPr>
      </p:pic>
      <p:pic>
        <p:nvPicPr>
          <p:cNvPr id="257" name="picture 257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2451861" y="1694357"/>
            <a:ext cx="141732" cy="269747"/>
          </a:xfrm>
          <a:prstGeom prst="rect">
            <a:avLst/>
          </a:prstGeom>
        </p:spPr>
      </p:pic>
      <p:pic>
        <p:nvPicPr>
          <p:cNvPr id="258" name="picture 258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1778253" y="2883077"/>
            <a:ext cx="272795" cy="134112"/>
          </a:xfrm>
          <a:prstGeom prst="rect">
            <a:avLst/>
          </a:prstGeom>
        </p:spPr>
      </p:pic>
      <p:pic>
        <p:nvPicPr>
          <p:cNvPr id="259" name="picture 259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1805685" y="1150035"/>
            <a:ext cx="175514" cy="189229"/>
          </a:xfrm>
          <a:prstGeom prst="rect">
            <a:avLst/>
          </a:prstGeom>
        </p:spPr>
      </p:pic>
      <p:pic>
        <p:nvPicPr>
          <p:cNvPr id="260" name="picture 260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2570734" y="1816277"/>
            <a:ext cx="1510283" cy="21335"/>
          </a:xfrm>
          <a:prstGeom prst="rect">
            <a:avLst/>
          </a:prstGeom>
        </p:spPr>
      </p:pic>
      <p:pic>
        <p:nvPicPr>
          <p:cNvPr id="261" name="picture 261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1805685" y="764717"/>
            <a:ext cx="1300226" cy="21589"/>
          </a:xfrm>
          <a:prstGeom prst="rect">
            <a:avLst/>
          </a:prstGeom>
        </p:spPr>
      </p:pic>
      <p:pic>
        <p:nvPicPr>
          <p:cNvPr id="262" name="picture 262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2614929" y="2884602"/>
            <a:ext cx="126492" cy="132588"/>
          </a:xfrm>
          <a:prstGeom prst="rect">
            <a:avLst/>
          </a:prstGeom>
        </p:spPr>
      </p:pic>
      <p:pic>
        <p:nvPicPr>
          <p:cNvPr id="263" name="picture 263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2747517" y="2887650"/>
            <a:ext cx="132588" cy="123444"/>
          </a:xfrm>
          <a:prstGeom prst="rect">
            <a:avLst/>
          </a:prstGeom>
        </p:spPr>
      </p:pic>
      <p:sp>
        <p:nvSpPr>
          <p:cNvPr id="264" name="path"/>
          <p:cNvSpPr/>
          <p:nvPr/>
        </p:nvSpPr>
        <p:spPr>
          <a:xfrm>
            <a:off x="2681986" y="2905938"/>
            <a:ext cx="175259" cy="109727"/>
          </a:xfrm>
          <a:custGeom>
            <a:rect l="0" t="0" r="0" b="0"/>
            <a:pathLst>
              <a:path w="275" h="172">
                <a:moveTo>
                  <a:pt x="11" y="122"/>
                </a:moveTo>
                <a:cubicBezTo>
                  <a:pt x="21" y="127"/>
                  <a:pt x="33" y="132"/>
                  <a:pt x="43" y="134"/>
                </a:cubicBezTo>
                <a:cubicBezTo>
                  <a:pt x="52" y="139"/>
                  <a:pt x="64" y="144"/>
                  <a:pt x="79" y="151"/>
                </a:cubicBezTo>
                <a:cubicBezTo>
                  <a:pt x="76" y="155"/>
                  <a:pt x="71" y="160"/>
                  <a:pt x="69" y="168"/>
                </a:cubicBezTo>
                <a:cubicBezTo>
                  <a:pt x="60" y="160"/>
                  <a:pt x="47" y="155"/>
                  <a:pt x="38" y="151"/>
                </a:cubicBezTo>
                <a:cubicBezTo>
                  <a:pt x="26" y="146"/>
                  <a:pt x="16" y="141"/>
                  <a:pt x="4" y="139"/>
                </a:cubicBezTo>
                <a:cubicBezTo>
                  <a:pt x="7" y="134"/>
                  <a:pt x="9" y="129"/>
                  <a:pt x="11" y="122"/>
                </a:cubicBezTo>
                <a:moveTo>
                  <a:pt x="271" y="146"/>
                </a:moveTo>
                <a:lnTo>
                  <a:pt x="271" y="103"/>
                </a:lnTo>
                <a:lnTo>
                  <a:pt x="215" y="103"/>
                </a:lnTo>
                <a:lnTo>
                  <a:pt x="215" y="146"/>
                </a:lnTo>
                <a:lnTo>
                  <a:pt x="271" y="146"/>
                </a:lnTo>
                <a:close/>
                <a:moveTo>
                  <a:pt x="271" y="40"/>
                </a:moveTo>
                <a:lnTo>
                  <a:pt x="271" y="4"/>
                </a:lnTo>
                <a:lnTo>
                  <a:pt x="215" y="4"/>
                </a:lnTo>
                <a:lnTo>
                  <a:pt x="215" y="40"/>
                </a:lnTo>
                <a:lnTo>
                  <a:pt x="271" y="40"/>
                </a:lnTo>
                <a:close/>
                <a:moveTo>
                  <a:pt x="271" y="88"/>
                </a:moveTo>
                <a:lnTo>
                  <a:pt x="271" y="55"/>
                </a:lnTo>
                <a:lnTo>
                  <a:pt x="215" y="55"/>
                </a:lnTo>
                <a:lnTo>
                  <a:pt x="215" y="88"/>
                </a:lnTo>
                <a:lnTo>
                  <a:pt x="271" y="88"/>
                </a:lnTo>
                <a:close/>
                <a:moveTo>
                  <a:pt x="180" y="141"/>
                </a:moveTo>
                <a:cubicBezTo>
                  <a:pt x="167" y="144"/>
                  <a:pt x="158" y="144"/>
                  <a:pt x="146" y="148"/>
                </a:cubicBezTo>
                <a:cubicBezTo>
                  <a:pt x="134" y="151"/>
                  <a:pt x="124" y="153"/>
                  <a:pt x="115" y="158"/>
                </a:cubicBezTo>
                <a:cubicBezTo>
                  <a:pt x="112" y="151"/>
                  <a:pt x="110" y="146"/>
                  <a:pt x="107" y="139"/>
                </a:cubicBezTo>
                <a:cubicBezTo>
                  <a:pt x="122" y="136"/>
                  <a:pt x="134" y="136"/>
                  <a:pt x="139" y="134"/>
                </a:cubicBezTo>
                <a:cubicBezTo>
                  <a:pt x="143" y="134"/>
                  <a:pt x="158" y="132"/>
                  <a:pt x="180" y="127"/>
                </a:cubicBezTo>
                <a:lnTo>
                  <a:pt x="180" y="141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5" name="picture 265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21600000">
            <a:off x="2884677" y="2883077"/>
            <a:ext cx="134111" cy="134112"/>
          </a:xfrm>
          <a:prstGeom prst="rect">
            <a:avLst/>
          </a:prstGeom>
        </p:spPr>
      </p:pic>
      <p:pic>
        <p:nvPicPr>
          <p:cNvPr id="266" name="picture 266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21600000">
            <a:off x="2470149" y="2884602"/>
            <a:ext cx="134111" cy="132588"/>
          </a:xfrm>
          <a:prstGeom prst="rect">
            <a:avLst/>
          </a:prstGeom>
        </p:spPr>
      </p:pic>
      <p:pic>
        <p:nvPicPr>
          <p:cNvPr id="267" name="picture 267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1600000">
            <a:off x="1500885" y="2883077"/>
            <a:ext cx="132588" cy="131064"/>
          </a:xfrm>
          <a:prstGeom prst="rect">
            <a:avLst/>
          </a:prstGeom>
        </p:spPr>
      </p:pic>
      <p:pic>
        <p:nvPicPr>
          <p:cNvPr id="268" name="picture 268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0">
            <a:off x="1639570" y="2887649"/>
            <a:ext cx="134111" cy="129540"/>
          </a:xfrm>
          <a:prstGeom prst="rect">
            <a:avLst/>
          </a:prstGeom>
        </p:spPr>
      </p:pic>
      <p:pic>
        <p:nvPicPr>
          <p:cNvPr id="269" name="picture 269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1600000">
            <a:off x="2055622" y="2892221"/>
            <a:ext cx="129539" cy="124968"/>
          </a:xfrm>
          <a:prstGeom prst="rect">
            <a:avLst/>
          </a:prstGeom>
        </p:spPr>
      </p:pic>
      <p:pic>
        <p:nvPicPr>
          <p:cNvPr id="270" name="picture 270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1600000">
            <a:off x="2337561" y="2886126"/>
            <a:ext cx="121919" cy="126491"/>
          </a:xfrm>
          <a:prstGeom prst="rect">
            <a:avLst/>
          </a:prstGeom>
        </p:spPr>
      </p:pic>
      <p:pic>
        <p:nvPicPr>
          <p:cNvPr id="271" name="picture 271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 rot="21600000">
            <a:off x="2211070" y="2890697"/>
            <a:ext cx="99059" cy="123443"/>
          </a:xfrm>
          <a:prstGeom prst="rect">
            <a:avLst/>
          </a:prstGeom>
        </p:spPr>
      </p:pic>
      <p:sp>
        <p:nvSpPr>
          <p:cNvPr id="272" name="path"/>
          <p:cNvSpPr/>
          <p:nvPr/>
        </p:nvSpPr>
        <p:spPr>
          <a:xfrm>
            <a:off x="2540253" y="2887650"/>
            <a:ext cx="114300" cy="97536"/>
          </a:xfrm>
          <a:custGeom>
            <a:rect l="0" t="0" r="0" b="0"/>
            <a:pathLst>
              <a:path w="180" h="153">
                <a:moveTo>
                  <a:pt x="4" y="103"/>
                </a:moveTo>
                <a:cubicBezTo>
                  <a:pt x="9" y="122"/>
                  <a:pt x="16" y="139"/>
                  <a:pt x="26" y="148"/>
                </a:cubicBezTo>
                <a:cubicBezTo>
                  <a:pt x="31" y="141"/>
                  <a:pt x="35" y="136"/>
                  <a:pt x="38" y="129"/>
                </a:cubicBezTo>
                <a:cubicBezTo>
                  <a:pt x="43" y="124"/>
                  <a:pt x="48" y="115"/>
                  <a:pt x="52" y="103"/>
                </a:cubicBezTo>
                <a:lnTo>
                  <a:pt x="4" y="103"/>
                </a:lnTo>
                <a:close/>
                <a:moveTo>
                  <a:pt x="175" y="62"/>
                </a:moveTo>
                <a:cubicBezTo>
                  <a:pt x="160" y="76"/>
                  <a:pt x="146" y="91"/>
                  <a:pt x="134" y="105"/>
                </a:cubicBezTo>
                <a:cubicBezTo>
                  <a:pt x="129" y="100"/>
                  <a:pt x="124" y="96"/>
                  <a:pt x="120" y="93"/>
                </a:cubicBezTo>
                <a:cubicBezTo>
                  <a:pt x="139" y="79"/>
                  <a:pt x="153" y="67"/>
                  <a:pt x="163" y="52"/>
                </a:cubicBezTo>
                <a:cubicBezTo>
                  <a:pt x="165" y="55"/>
                  <a:pt x="170" y="60"/>
                  <a:pt x="175" y="62"/>
                </a:cubicBezTo>
                <a:moveTo>
                  <a:pt x="163" y="40"/>
                </a:moveTo>
                <a:cubicBezTo>
                  <a:pt x="153" y="33"/>
                  <a:pt x="141" y="26"/>
                  <a:pt x="124" y="16"/>
                </a:cubicBezTo>
                <a:cubicBezTo>
                  <a:pt x="129" y="14"/>
                  <a:pt x="134" y="9"/>
                  <a:pt x="136" y="4"/>
                </a:cubicBezTo>
                <a:cubicBezTo>
                  <a:pt x="141" y="9"/>
                  <a:pt x="153" y="16"/>
                  <a:pt x="172" y="28"/>
                </a:cubicBezTo>
                <a:cubicBezTo>
                  <a:pt x="168" y="31"/>
                  <a:pt x="165" y="36"/>
                  <a:pt x="163" y="40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3" name="picture 273"/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 rot="21600000">
            <a:off x="3017011" y="1242999"/>
            <a:ext cx="108457" cy="96266"/>
          </a:xfrm>
          <a:prstGeom prst="rect">
            <a:avLst/>
          </a:prstGeom>
        </p:spPr>
      </p:pic>
      <p:pic>
        <p:nvPicPr>
          <p:cNvPr id="274" name="picture 274"/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 rot="21600000">
            <a:off x="2572003" y="1316151"/>
            <a:ext cx="299211" cy="23113"/>
          </a:xfrm>
          <a:prstGeom prst="rect">
            <a:avLst/>
          </a:prstGeom>
        </p:spPr>
      </p:pic>
      <p:pic>
        <p:nvPicPr>
          <p:cNvPr id="275" name="picture 275"/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 rot="21600000">
            <a:off x="2126996" y="1316151"/>
            <a:ext cx="299211" cy="23113"/>
          </a:xfrm>
          <a:prstGeom prst="rect">
            <a:avLst/>
          </a:prstGeom>
        </p:spPr>
      </p:pic>
      <p:sp>
        <p:nvSpPr>
          <p:cNvPr id="276" name="path"/>
          <p:cNvSpPr/>
          <p:nvPr/>
        </p:nvSpPr>
        <p:spPr>
          <a:xfrm>
            <a:off x="2334513" y="2957753"/>
            <a:ext cx="128016" cy="50291"/>
          </a:xfrm>
          <a:custGeom>
            <a:rect l="0" t="0" r="0" b="0"/>
            <a:pathLst>
              <a:path w="201" h="79">
                <a:moveTo>
                  <a:pt x="38" y="21"/>
                </a:moveTo>
                <a:cubicBezTo>
                  <a:pt x="31" y="43"/>
                  <a:pt x="26" y="62"/>
                  <a:pt x="19" y="74"/>
                </a:cubicBezTo>
                <a:cubicBezTo>
                  <a:pt x="16" y="71"/>
                  <a:pt x="9" y="69"/>
                  <a:pt x="4" y="67"/>
                </a:cubicBezTo>
                <a:cubicBezTo>
                  <a:pt x="12" y="55"/>
                  <a:pt x="16" y="35"/>
                  <a:pt x="21" y="14"/>
                </a:cubicBezTo>
                <a:cubicBezTo>
                  <a:pt x="26" y="16"/>
                  <a:pt x="31" y="19"/>
                  <a:pt x="38" y="21"/>
                </a:cubicBezTo>
                <a:moveTo>
                  <a:pt x="160" y="11"/>
                </a:moveTo>
                <a:cubicBezTo>
                  <a:pt x="177" y="28"/>
                  <a:pt x="189" y="40"/>
                  <a:pt x="196" y="50"/>
                </a:cubicBezTo>
                <a:cubicBezTo>
                  <a:pt x="192" y="55"/>
                  <a:pt x="187" y="57"/>
                  <a:pt x="182" y="62"/>
                </a:cubicBezTo>
                <a:cubicBezTo>
                  <a:pt x="177" y="55"/>
                  <a:pt x="165" y="40"/>
                  <a:pt x="148" y="21"/>
                </a:cubicBezTo>
                <a:cubicBezTo>
                  <a:pt x="151" y="19"/>
                  <a:pt x="155" y="16"/>
                  <a:pt x="160" y="11"/>
                </a:cubicBezTo>
                <a:moveTo>
                  <a:pt x="105" y="45"/>
                </a:moveTo>
                <a:cubicBezTo>
                  <a:pt x="98" y="33"/>
                  <a:pt x="88" y="21"/>
                  <a:pt x="84" y="14"/>
                </a:cubicBezTo>
                <a:cubicBezTo>
                  <a:pt x="86" y="11"/>
                  <a:pt x="91" y="7"/>
                  <a:pt x="93" y="4"/>
                </a:cubicBezTo>
                <a:cubicBezTo>
                  <a:pt x="98" y="9"/>
                  <a:pt x="108" y="19"/>
                  <a:pt x="120" y="35"/>
                </a:cubicBezTo>
                <a:cubicBezTo>
                  <a:pt x="115" y="38"/>
                  <a:pt x="110" y="40"/>
                  <a:pt x="105" y="4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7" name="path"/>
          <p:cNvSpPr/>
          <p:nvPr/>
        </p:nvSpPr>
        <p:spPr>
          <a:xfrm>
            <a:off x="1584705" y="2884602"/>
            <a:ext cx="99059" cy="53340"/>
          </a:xfrm>
          <a:custGeom>
            <a:rect l="0" t="0" r="0" b="0"/>
            <a:pathLst>
              <a:path w="155" h="84">
                <a:moveTo>
                  <a:pt x="33" y="79"/>
                </a:moveTo>
                <a:lnTo>
                  <a:pt x="33" y="62"/>
                </a:lnTo>
                <a:lnTo>
                  <a:pt x="4" y="62"/>
                </a:lnTo>
                <a:lnTo>
                  <a:pt x="4" y="79"/>
                </a:lnTo>
                <a:lnTo>
                  <a:pt x="33" y="79"/>
                </a:lnTo>
                <a:close/>
                <a:moveTo>
                  <a:pt x="33" y="50"/>
                </a:moveTo>
                <a:lnTo>
                  <a:pt x="33" y="33"/>
                </a:lnTo>
                <a:lnTo>
                  <a:pt x="4" y="33"/>
                </a:lnTo>
                <a:lnTo>
                  <a:pt x="4" y="50"/>
                </a:lnTo>
                <a:lnTo>
                  <a:pt x="33" y="50"/>
                </a:lnTo>
                <a:close/>
                <a:moveTo>
                  <a:pt x="117" y="4"/>
                </a:moveTo>
                <a:cubicBezTo>
                  <a:pt x="127" y="11"/>
                  <a:pt x="136" y="23"/>
                  <a:pt x="151" y="40"/>
                </a:cubicBezTo>
                <a:cubicBezTo>
                  <a:pt x="146" y="43"/>
                  <a:pt x="141" y="45"/>
                  <a:pt x="136" y="50"/>
                </a:cubicBezTo>
                <a:cubicBezTo>
                  <a:pt x="127" y="38"/>
                  <a:pt x="117" y="26"/>
                  <a:pt x="105" y="16"/>
                </a:cubicBezTo>
                <a:cubicBezTo>
                  <a:pt x="110" y="14"/>
                  <a:pt x="112" y="9"/>
                  <a:pt x="117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21600000">
            <a:off x="3102355" y="1020495"/>
            <a:ext cx="23113" cy="186436"/>
          </a:xfrm>
          <a:prstGeom prst="rect">
            <a:avLst/>
          </a:prstGeom>
        </p:spPr>
      </p:pic>
      <p:pic>
        <p:nvPicPr>
          <p:cNvPr id="279" name="picture 279"/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 rot="21600000">
            <a:off x="1805685" y="814755"/>
            <a:ext cx="23114" cy="76708"/>
          </a:xfrm>
          <a:prstGeom prst="rect">
            <a:avLst/>
          </a:prstGeom>
        </p:spPr>
      </p:pic>
      <p:pic>
        <p:nvPicPr>
          <p:cNvPr id="280" name="picture 280"/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 rot="21600000">
            <a:off x="2460751" y="1316151"/>
            <a:ext cx="76707" cy="23113"/>
          </a:xfrm>
          <a:prstGeom prst="rect">
            <a:avLst/>
          </a:prstGeom>
        </p:spPr>
      </p:pic>
      <p:pic>
        <p:nvPicPr>
          <p:cNvPr id="281" name="picture 281"/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 rot="21600000">
            <a:off x="2905759" y="1316151"/>
            <a:ext cx="76707" cy="23113"/>
          </a:xfrm>
          <a:prstGeom prst="rect">
            <a:avLst/>
          </a:prstGeom>
        </p:spPr>
      </p:pic>
      <p:pic>
        <p:nvPicPr>
          <p:cNvPr id="282" name="picture 282"/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 rot="21600000">
            <a:off x="3102355" y="907719"/>
            <a:ext cx="23113" cy="76708"/>
          </a:xfrm>
          <a:prstGeom prst="rect">
            <a:avLst/>
          </a:prstGeom>
        </p:spPr>
      </p:pic>
      <p:pic>
        <p:nvPicPr>
          <p:cNvPr id="283" name="picture 283"/>
          <p:cNvPicPr>
            <a:picLocks noChangeAspect="1"/>
          </p:cNvPicPr>
          <p:nvPr/>
        </p:nvPicPr>
        <p:blipFill>
          <a:blip r:embed="rId59"/>
          <a:stretch>
            <a:fillRect/>
          </a:stretch>
        </p:blipFill>
        <p:spPr>
          <a:xfrm rot="21600000">
            <a:off x="3102355" y="796467"/>
            <a:ext cx="23113" cy="76707"/>
          </a:xfrm>
          <a:prstGeom prst="rect">
            <a:avLst/>
          </a:prstGeom>
        </p:spPr>
      </p:pic>
      <p:pic>
        <p:nvPicPr>
          <p:cNvPr id="284" name="picture 284"/>
          <p:cNvPicPr>
            <a:picLocks noChangeAspect="1"/>
          </p:cNvPicPr>
          <p:nvPr/>
        </p:nvPicPr>
        <p:blipFill>
          <a:blip r:embed="rId60"/>
          <a:stretch>
            <a:fillRect/>
          </a:stretch>
        </p:blipFill>
        <p:spPr>
          <a:xfrm rot="21600000">
            <a:off x="2015744" y="1316151"/>
            <a:ext cx="75183" cy="23113"/>
          </a:xfrm>
          <a:prstGeom prst="rect">
            <a:avLst/>
          </a:prstGeom>
        </p:spPr>
      </p:pic>
      <p:sp>
        <p:nvSpPr>
          <p:cNvPr id="285" name="rect"/>
          <p:cNvSpPr/>
          <p:nvPr/>
        </p:nvSpPr>
        <p:spPr>
          <a:xfrm>
            <a:off x="1702053" y="2951658"/>
            <a:ext cx="39623" cy="33528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path"/>
          <p:cNvSpPr/>
          <p:nvPr/>
        </p:nvSpPr>
        <p:spPr>
          <a:xfrm>
            <a:off x="2683510" y="1682165"/>
            <a:ext cx="42671" cy="15240"/>
          </a:xfrm>
          <a:custGeom>
            <a:rect l="0" t="0" r="0" b="0"/>
            <a:pathLst>
              <a:path w="67" h="24">
                <a:moveTo>
                  <a:pt x="62" y="19"/>
                </a:moveTo>
                <a:lnTo>
                  <a:pt x="62" y="4"/>
                </a:lnTo>
                <a:lnTo>
                  <a:pt x="4" y="4"/>
                </a:lnTo>
                <a:lnTo>
                  <a:pt x="4" y="19"/>
                </a:lnTo>
                <a:lnTo>
                  <a:pt x="62" y="1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7" name="path"/>
          <p:cNvSpPr/>
          <p:nvPr/>
        </p:nvSpPr>
        <p:spPr>
          <a:xfrm>
            <a:off x="2683510" y="1651686"/>
            <a:ext cx="42671" cy="15239"/>
          </a:xfrm>
          <a:custGeom>
            <a:rect l="0" t="0" r="0" b="0"/>
            <a:pathLst>
              <a:path w="67" h="23">
                <a:moveTo>
                  <a:pt x="62" y="19"/>
                </a:moveTo>
                <a:lnTo>
                  <a:pt x="62" y="4"/>
                </a:lnTo>
                <a:lnTo>
                  <a:pt x="4" y="4"/>
                </a:lnTo>
                <a:lnTo>
                  <a:pt x="4" y="19"/>
                </a:lnTo>
                <a:lnTo>
                  <a:pt x="62" y="1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path"/>
          <p:cNvSpPr/>
          <p:nvPr/>
        </p:nvSpPr>
        <p:spPr>
          <a:xfrm>
            <a:off x="2683510" y="1668449"/>
            <a:ext cx="42671" cy="12192"/>
          </a:xfrm>
          <a:custGeom>
            <a:rect l="0" t="0" r="0" b="0"/>
            <a:pathLst>
              <a:path w="67" h="19">
                <a:moveTo>
                  <a:pt x="62" y="14"/>
                </a:moveTo>
                <a:lnTo>
                  <a:pt x="62" y="4"/>
                </a:lnTo>
                <a:lnTo>
                  <a:pt x="4" y="4"/>
                </a:lnTo>
                <a:lnTo>
                  <a:pt x="4" y="14"/>
                </a:lnTo>
                <a:lnTo>
                  <a:pt x="62" y="1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9" name="table 289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184825" indent="253441" algn="l" rtl="0" eaLnBrk="0">
                        <a:lnSpc>
                          <a:spcPct val="167000"/>
                        </a:lnSpc>
                        <a:spcBef>
                          <a:spcPts val="2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例题：  某项目的建筑安装工程费3000万元，  设备及工器具购置费20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0万元，工程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建设其他费用1000万元，  建设期利息500万元，  基本预备费300万元，涨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价预备费100       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万元，  流动资产投资400万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元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  <a:p>
                      <a:pPr marL="439282" algn="l" rtl="0" eaLnBrk="0">
                        <a:lnSpc>
                          <a:spcPct val="94000"/>
                        </a:lnSpc>
                        <a:spcBef>
                          <a:spcPts val="970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静态投资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=</a:t>
                      </a:r>
                      <a:endParaRPr lang="Microsoft YaHei" altLang="Microsoft YaHei" sz="900"/>
                    </a:p>
                    <a:p>
                      <a:pPr marL="439282" algn="l" rtl="0" eaLnBrk="0">
                        <a:lnSpc>
                          <a:spcPts val="2160"/>
                        </a:lnSpc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建设投资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=</a:t>
                      </a:r>
                      <a:endParaRPr lang="Microsoft YaHei" altLang="Microsoft YaHei" sz="900"/>
                    </a:p>
                    <a:p>
                      <a:pPr marL="445758" algn="l" rtl="0" eaLnBrk="0">
                        <a:lnSpc>
                          <a:spcPct val="94000"/>
                        </a:lnSpc>
                        <a:spcBef>
                          <a:spcPts val="1145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固定资产投资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=</a:t>
                      </a:r>
                      <a:endParaRPr lang="Microsoft YaHei" altLang="Microsoft YaHei" sz="900"/>
                    </a:p>
                    <a:p>
                      <a:pPr marL="439282" algn="l" rtl="0" eaLnBrk="0">
                        <a:lnSpc>
                          <a:spcPts val="2171"/>
                        </a:lnSpc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建设项目总投资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=</a:t>
                      </a:r>
                      <a:endParaRPr lang="Microsoft YaHei" altLang="Microsoft YaHei" sz="900"/>
                    </a:p>
                    <a:p>
                      <a:pPr marL="439790" algn="l" rtl="0" eaLnBrk="0">
                        <a:lnSpc>
                          <a:spcPts val="2159"/>
                        </a:lnSpc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动态投资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=</a:t>
                      </a:r>
                      <a:endParaRPr lang="Microsoft YaHei" altLang="Microsoft YaHei" sz="900"/>
                    </a:p>
                    <a:p>
                      <a:pPr marL="439790" algn="l" rtl="0" eaLnBrk="0">
                        <a:lnSpc>
                          <a:spcPts val="1103"/>
                        </a:lnSpc>
                        <a:spcBef>
                          <a:spcPts val="1145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工程费用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=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2531092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9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90" name="picture 2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1" name="table 291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280815" indent="4952" algn="l" rtl="0" eaLnBrk="0">
                        <a:lnSpc>
                          <a:spcPct val="145000"/>
                        </a:lnSpc>
                        <a:spcBef>
                          <a:spcPts val="7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1.某项目的设备及工器具购置费6000万元，  建筑安装工程费5000万元，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工程建设   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其他费3600万元，基本预备费450万元，  涨价预备费610万元，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建设期利息650万             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元，  流动资金900万元。则该项目的静态投资部分为(        )万元，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态投资部             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分为(        )万元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  <a:p>
                      <a:pPr marL="275863" algn="l" rtl="0" eaLnBrk="0">
                        <a:lnSpc>
                          <a:spcPct val="85000"/>
                        </a:lnSpc>
                        <a:spcBef>
                          <a:spcPts val="632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.15050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B.1260                 C.15660                 D.610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278276" algn="l" rtl="0" eaLnBrk="0">
                        <a:lnSpc>
                          <a:spcPts val="1103"/>
                        </a:lnSpc>
                        <a:spcBef>
                          <a:spcPts val="279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2.某生产性项目的建设投资2000万元，  建设期利息300万元，流动资金5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0万元，</a:t>
                      </a:r>
                      <a:endParaRPr lang="Microsoft YaHei" altLang="Microsoft YaHei" sz="900"/>
                    </a:p>
                    <a:p>
                      <a:pPr marL="278784" algn="l" rtl="0" eaLnBrk="0">
                        <a:lnSpc>
                          <a:spcPct val="100000"/>
                        </a:lnSpc>
                        <a:spcBef>
                          <a:spcPts val="452"/>
                        </a:spcBef>
                      </a:pP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则该项目的固定资产投资为(        )万元。建设项目总投资为(      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。</a:t>
                      </a:r>
                      <a:endParaRPr lang="Microsoft YaHei" altLang="Microsoft YaHei" sz="900"/>
                    </a:p>
                    <a:p>
                      <a:pPr marL="275863" algn="l" rtl="0" eaLnBrk="0">
                        <a:lnSpc>
                          <a:spcPct val="85000"/>
                        </a:lnSpc>
                        <a:spcBef>
                          <a:spcPts val="632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.2000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.2500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C.2300                  D.2800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"/>
                    </a:p>
                    <a:p>
                      <a:pPr marL="2512974" algn="l" rtl="0" eaLnBrk="0">
                        <a:lnSpc>
                          <a:spcPct val="90000"/>
                        </a:lnSpc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10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92" name="picture 2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3" name="table 293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marL="336429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1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第二节   建设工程投资控制原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514755" algn="l" rtl="0" eaLnBrk="0">
                        <a:lnSpc>
                          <a:spcPct val="89000"/>
                        </a:lnSpc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11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94" name="table 294"/>
          <p:cNvGraphicFramePr>
            <a:graphicFrameLocks noGrp="1"/>
          </p:cNvGraphicFramePr>
          <p:nvPr/>
        </p:nvGraphicFramePr>
        <p:xfrm>
          <a:off x="291083" y="804341"/>
          <a:ext cx="4572000" cy="2035809"/>
        </p:xfrm>
        <a:graphic>
          <a:graphicData uri="http://schemas.openxmlformats.org/drawingml/2006/table">
            <a:tbl>
              <a:tblPr/>
              <a:tblGrid>
                <a:gridCol w="601980"/>
                <a:gridCol w="3970020"/>
              </a:tblGrid>
              <a:tr h="4965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marL="308821" algn="l" rtl="0" eaLnBrk="0">
                        <a:lnSpc>
                          <a:spcPts val="1109"/>
                        </a:lnSpc>
                        <a:spcBef>
                          <a:spcPts val="6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原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4979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标分解，  确定</a:t>
                      </a:r>
                      <a:endParaRPr lang="Microsoft YaHei" altLang="Microsoft YaHei" sz="900"/>
                    </a:p>
                    <a:p>
                      <a:pPr marL="33420" algn="l" rtl="0" eaLnBrk="0">
                        <a:lnSpc>
                          <a:spcPts val="1319"/>
                        </a:lnSpc>
                      </a:pP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划值和实际值的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→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如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92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25"/>
                        </a:lnSpc>
                      </a:pPr>
                      <a:endParaRPr lang="Arial" altLang="Arial" sz="100"/>
                    </a:p>
                    <a:p>
                      <a:pPr marL="121661" indent="-70470" algn="l" rtl="0" eaLnBrk="0">
                        <a:lnSpc>
                          <a:spcPct val="126000"/>
                        </a:lnSpc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投资控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的       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97149" algn="l" rtl="0" eaLnBrk="0">
                        <a:lnSpc>
                          <a:spcPts val="1022"/>
                        </a:lnSpc>
                        <a:spcBef>
                          <a:spcPts val="3"/>
                        </a:spcBef>
                      </a:pPr>
                      <a:r>
                        <a:rPr sz="8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【16/2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1】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200"/>
                    </a:p>
                    <a:p>
                      <a:pPr marL="450531" algn="l" rtl="0" eaLnBrk="0">
                        <a:lnSpc>
                          <a:spcPts val="1104"/>
                        </a:lnSpc>
                      </a:pP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投资估算→设计概算→施工图预算、合同价→支付、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结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900"/>
                    </a:p>
                    <a:p>
                      <a:pPr marL="49799" indent="55995" algn="l" rtl="0" eaLnBrk="0">
                        <a:lnSpc>
                          <a:spcPct val="123000"/>
                        </a:lnSpc>
                        <a:spcBef>
                          <a:spcPts val="462"/>
                        </a:spcBef>
                      </a:pP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(1)                        和进行               阶段(               )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  该阶段的投资 </a:t>
                      </a: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目标值为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                 </a:t>
                      </a:r>
                      <a:endParaRPr lang="Microsoft YaHei" altLang="Microsoft YaHei" sz="900"/>
                    </a:p>
                    <a:p>
                      <a:pPr marL="33928" indent="71867" algn="l" rtl="0" eaLnBrk="0">
                        <a:lnSpc>
                          <a:spcPct val="123000"/>
                        </a:lnSpc>
                        <a:spcBef>
                          <a:spcPts val="475"/>
                        </a:spcBef>
                      </a:pP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(2)                 和                  阶段(                   )，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该阶段的投资目标 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值为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36467" indent="69328" algn="l" rtl="0" eaLnBrk="0">
                        <a:lnSpc>
                          <a:spcPct val="124000"/>
                        </a:lnSpc>
                        <a:spcBef>
                          <a:spcPts val="3"/>
                        </a:spcBef>
                      </a:pP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(3)                   (支付、结算)  ，  该阶段的投资目标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为：                      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或建安工程承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95" name="picture 2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15083" y="2534082"/>
            <a:ext cx="377952" cy="123444"/>
          </a:xfrm>
          <a:prstGeom prst="rect">
            <a:avLst/>
          </a:prstGeom>
        </p:spPr>
      </p:pic>
      <p:pic>
        <p:nvPicPr>
          <p:cNvPr id="296" name="picture 2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169664" y="2334438"/>
            <a:ext cx="635508" cy="124967"/>
          </a:xfrm>
          <a:prstGeom prst="rect">
            <a:avLst/>
          </a:prstGeom>
        </p:spPr>
      </p:pic>
      <p:pic>
        <p:nvPicPr>
          <p:cNvPr id="297" name="picture 29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81736" y="2334438"/>
            <a:ext cx="507491" cy="124967"/>
          </a:xfrm>
          <a:prstGeom prst="rect">
            <a:avLst/>
          </a:prstGeom>
        </p:spPr>
      </p:pic>
      <p:pic>
        <p:nvPicPr>
          <p:cNvPr id="298" name="picture 29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06068" y="2136318"/>
            <a:ext cx="505968" cy="124967"/>
          </a:xfrm>
          <a:prstGeom prst="rect">
            <a:avLst/>
          </a:prstGeom>
        </p:spPr>
      </p:pic>
      <p:pic>
        <p:nvPicPr>
          <p:cNvPr id="299" name="picture 29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181611" y="1936674"/>
            <a:ext cx="635508" cy="124967"/>
          </a:xfrm>
          <a:prstGeom prst="rect">
            <a:avLst/>
          </a:prstGeom>
        </p:spPr>
      </p:pic>
      <p:pic>
        <p:nvPicPr>
          <p:cNvPr id="300" name="picture 3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185998" y="1936674"/>
            <a:ext cx="633983" cy="124967"/>
          </a:xfrm>
          <a:prstGeom prst="rect">
            <a:avLst/>
          </a:prstGeom>
        </p:spPr>
      </p:pic>
      <p:pic>
        <p:nvPicPr>
          <p:cNvPr id="301" name="picture 30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483260" y="1939721"/>
            <a:ext cx="504444" cy="121920"/>
          </a:xfrm>
          <a:prstGeom prst="rect">
            <a:avLst/>
          </a:prstGeom>
        </p:spPr>
      </p:pic>
      <p:pic>
        <p:nvPicPr>
          <p:cNvPr id="302" name="picture 30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559052" y="1741601"/>
            <a:ext cx="504443" cy="121920"/>
          </a:xfrm>
          <a:prstGeom prst="rect">
            <a:avLst/>
          </a:prstGeom>
        </p:spPr>
      </p:pic>
      <p:pic>
        <p:nvPicPr>
          <p:cNvPr id="303" name="picture 30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579450" y="1540434"/>
            <a:ext cx="504444" cy="124967"/>
          </a:xfrm>
          <a:prstGeom prst="rect">
            <a:avLst/>
          </a:prstGeom>
        </p:spPr>
      </p:pic>
      <p:pic>
        <p:nvPicPr>
          <p:cNvPr id="304" name="picture 30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697676" y="1541958"/>
            <a:ext cx="505967" cy="123444"/>
          </a:xfrm>
          <a:prstGeom prst="rect">
            <a:avLst/>
          </a:prstGeom>
        </p:spPr>
      </p:pic>
      <p:pic>
        <p:nvPicPr>
          <p:cNvPr id="305" name="picture 30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483260" y="1541958"/>
            <a:ext cx="762000" cy="123444"/>
          </a:xfrm>
          <a:prstGeom prst="rect">
            <a:avLst/>
          </a:prstGeom>
        </p:spPr>
      </p:pic>
      <p:pic>
        <p:nvPicPr>
          <p:cNvPr id="306" name="picture 30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93265" y="2101265"/>
            <a:ext cx="236219" cy="118872"/>
          </a:xfrm>
          <a:prstGeom prst="rect">
            <a:avLst/>
          </a:prstGeom>
        </p:spPr>
      </p:pic>
      <p:pic>
        <p:nvPicPr>
          <p:cNvPr id="307" name="picture 30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044305" y="1081709"/>
            <a:ext cx="245363" cy="123444"/>
          </a:xfrm>
          <a:prstGeom prst="rect">
            <a:avLst/>
          </a:prstGeom>
        </p:spPr>
      </p:pic>
      <p:pic>
        <p:nvPicPr>
          <p:cNvPr id="308" name="picture 30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2061271" y="917118"/>
            <a:ext cx="496824" cy="120395"/>
          </a:xfrm>
          <a:prstGeom prst="rect">
            <a:avLst/>
          </a:prstGeom>
        </p:spPr>
      </p:pic>
      <p:pic>
        <p:nvPicPr>
          <p:cNvPr id="309" name="picture 309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39851" y="1000937"/>
            <a:ext cx="248412" cy="120395"/>
          </a:xfrm>
          <a:prstGeom prst="rect">
            <a:avLst/>
          </a:prstGeom>
        </p:spPr>
      </p:pic>
      <p:sp>
        <p:nvSpPr>
          <p:cNvPr id="310" name="textbox 310"/>
          <p:cNvSpPr/>
          <p:nvPr/>
        </p:nvSpPr>
        <p:spPr>
          <a:xfrm>
            <a:off x="2830085" y="900589"/>
            <a:ext cx="192849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1"/>
              </a:lnSpc>
            </a:pP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→收集项目目标的           →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行计</a:t>
            </a:r>
            <a:endParaRPr lang="Microsoft YaHei" altLang="Microsoft YaHei" sz="900"/>
          </a:p>
        </p:txBody>
      </p:sp>
      <p:pic>
        <p:nvPicPr>
          <p:cNvPr id="311" name="picture 311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4072202" y="915593"/>
            <a:ext cx="373380" cy="123444"/>
          </a:xfrm>
          <a:prstGeom prst="rect">
            <a:avLst/>
          </a:prstGeom>
        </p:spPr>
      </p:pic>
      <p:pic>
        <p:nvPicPr>
          <p:cNvPr id="312" name="picture 312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  <p:pic>
        <p:nvPicPr>
          <p:cNvPr id="313" name="picture 313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2340864" y="917118"/>
            <a:ext cx="362711" cy="120395"/>
          </a:xfrm>
          <a:prstGeom prst="rect">
            <a:avLst/>
          </a:prstGeom>
        </p:spPr>
      </p:pic>
      <p:pic>
        <p:nvPicPr>
          <p:cNvPr id="314" name="picture 314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2836164" y="1081709"/>
            <a:ext cx="246888" cy="124967"/>
          </a:xfrm>
          <a:prstGeom prst="rect">
            <a:avLst/>
          </a:prstGeom>
        </p:spPr>
      </p:pic>
      <p:sp>
        <p:nvSpPr>
          <p:cNvPr id="315" name="path"/>
          <p:cNvSpPr/>
          <p:nvPr/>
        </p:nvSpPr>
        <p:spPr>
          <a:xfrm>
            <a:off x="1944624" y="1772081"/>
            <a:ext cx="121919" cy="91439"/>
          </a:xfrm>
          <a:custGeom>
            <a:rect l="0" t="0" r="0" b="0"/>
            <a:pathLst>
              <a:path w="191" h="143">
                <a:moveTo>
                  <a:pt x="158" y="4"/>
                </a:moveTo>
                <a:cubicBezTo>
                  <a:pt x="155" y="14"/>
                  <a:pt x="155" y="26"/>
                  <a:pt x="155" y="40"/>
                </a:cubicBezTo>
                <a:cubicBezTo>
                  <a:pt x="155" y="55"/>
                  <a:pt x="155" y="67"/>
                  <a:pt x="158" y="76"/>
                </a:cubicBezTo>
                <a:lnTo>
                  <a:pt x="139" y="76"/>
                </a:lnTo>
                <a:lnTo>
                  <a:pt x="139" y="91"/>
                </a:lnTo>
                <a:lnTo>
                  <a:pt x="158" y="91"/>
                </a:lnTo>
                <a:cubicBezTo>
                  <a:pt x="167" y="91"/>
                  <a:pt x="177" y="91"/>
                  <a:pt x="187" y="91"/>
                </a:cubicBezTo>
                <a:lnTo>
                  <a:pt x="187" y="103"/>
                </a:lnTo>
                <a:cubicBezTo>
                  <a:pt x="177" y="103"/>
                  <a:pt x="167" y="103"/>
                  <a:pt x="158" y="103"/>
                </a:cubicBezTo>
                <a:lnTo>
                  <a:pt x="139" y="103"/>
                </a:lnTo>
                <a:cubicBezTo>
                  <a:pt x="139" y="115"/>
                  <a:pt x="139" y="127"/>
                  <a:pt x="139" y="136"/>
                </a:cubicBezTo>
                <a:lnTo>
                  <a:pt x="122" y="136"/>
                </a:lnTo>
                <a:cubicBezTo>
                  <a:pt x="122" y="127"/>
                  <a:pt x="122" y="115"/>
                  <a:pt x="122" y="103"/>
                </a:cubicBezTo>
                <a:lnTo>
                  <a:pt x="79" y="103"/>
                </a:lnTo>
                <a:cubicBezTo>
                  <a:pt x="74" y="110"/>
                  <a:pt x="69" y="117"/>
                  <a:pt x="62" y="124"/>
                </a:cubicBezTo>
                <a:cubicBezTo>
                  <a:pt x="55" y="129"/>
                  <a:pt x="43" y="134"/>
                  <a:pt x="28" y="139"/>
                </a:cubicBezTo>
                <a:cubicBezTo>
                  <a:pt x="26" y="134"/>
                  <a:pt x="21" y="129"/>
                  <a:pt x="16" y="124"/>
                </a:cubicBezTo>
                <a:cubicBezTo>
                  <a:pt x="28" y="124"/>
                  <a:pt x="38" y="120"/>
                  <a:pt x="45" y="117"/>
                </a:cubicBezTo>
                <a:cubicBezTo>
                  <a:pt x="52" y="112"/>
                  <a:pt x="57" y="108"/>
                  <a:pt x="62" y="103"/>
                </a:cubicBezTo>
                <a:lnTo>
                  <a:pt x="33" y="103"/>
                </a:lnTo>
                <a:cubicBezTo>
                  <a:pt x="23" y="103"/>
                  <a:pt x="14" y="103"/>
                  <a:pt x="4" y="103"/>
                </a:cubicBezTo>
                <a:lnTo>
                  <a:pt x="4" y="91"/>
                </a:lnTo>
                <a:cubicBezTo>
                  <a:pt x="16" y="91"/>
                  <a:pt x="26" y="91"/>
                  <a:pt x="33" y="91"/>
                </a:cubicBezTo>
                <a:lnTo>
                  <a:pt x="64" y="91"/>
                </a:lnTo>
                <a:cubicBezTo>
                  <a:pt x="64" y="86"/>
                  <a:pt x="64" y="81"/>
                  <a:pt x="64" y="76"/>
                </a:cubicBezTo>
                <a:lnTo>
                  <a:pt x="33" y="76"/>
                </a:lnTo>
                <a:cubicBezTo>
                  <a:pt x="35" y="67"/>
                  <a:pt x="35" y="55"/>
                  <a:pt x="35" y="40"/>
                </a:cubicBezTo>
                <a:cubicBezTo>
                  <a:pt x="35" y="26"/>
                  <a:pt x="35" y="14"/>
                  <a:pt x="33" y="4"/>
                </a:cubicBezTo>
                <a:lnTo>
                  <a:pt x="158" y="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6" name="path"/>
          <p:cNvSpPr/>
          <p:nvPr/>
        </p:nvSpPr>
        <p:spPr>
          <a:xfrm>
            <a:off x="1868424" y="1738553"/>
            <a:ext cx="195072" cy="102108"/>
          </a:xfrm>
          <a:custGeom>
            <a:rect l="0" t="0" r="0" b="0"/>
            <a:pathLst>
              <a:path w="307" h="160">
                <a:moveTo>
                  <a:pt x="69" y="156"/>
                </a:moveTo>
                <a:lnTo>
                  <a:pt x="69" y="115"/>
                </a:lnTo>
                <a:lnTo>
                  <a:pt x="4" y="115"/>
                </a:lnTo>
                <a:lnTo>
                  <a:pt x="4" y="156"/>
                </a:lnTo>
                <a:lnTo>
                  <a:pt x="69" y="156"/>
                </a:lnTo>
                <a:close/>
                <a:moveTo>
                  <a:pt x="172" y="12"/>
                </a:moveTo>
                <a:cubicBezTo>
                  <a:pt x="167" y="16"/>
                  <a:pt x="165" y="19"/>
                  <a:pt x="160" y="23"/>
                </a:cubicBezTo>
                <a:lnTo>
                  <a:pt x="191" y="23"/>
                </a:lnTo>
                <a:cubicBezTo>
                  <a:pt x="199" y="23"/>
                  <a:pt x="206" y="23"/>
                  <a:pt x="213" y="21"/>
                </a:cubicBezTo>
                <a:lnTo>
                  <a:pt x="213" y="36"/>
                </a:lnTo>
                <a:cubicBezTo>
                  <a:pt x="206" y="36"/>
                  <a:pt x="196" y="36"/>
                  <a:pt x="184" y="36"/>
                </a:cubicBezTo>
                <a:cubicBezTo>
                  <a:pt x="184" y="38"/>
                  <a:pt x="187" y="43"/>
                  <a:pt x="189" y="50"/>
                </a:cubicBezTo>
                <a:cubicBezTo>
                  <a:pt x="182" y="50"/>
                  <a:pt x="177" y="52"/>
                  <a:pt x="172" y="52"/>
                </a:cubicBezTo>
                <a:cubicBezTo>
                  <a:pt x="170" y="48"/>
                  <a:pt x="170" y="40"/>
                  <a:pt x="167" y="36"/>
                </a:cubicBezTo>
                <a:lnTo>
                  <a:pt x="153" y="36"/>
                </a:lnTo>
                <a:cubicBezTo>
                  <a:pt x="151" y="40"/>
                  <a:pt x="146" y="45"/>
                  <a:pt x="139" y="52"/>
                </a:cubicBezTo>
                <a:cubicBezTo>
                  <a:pt x="134" y="50"/>
                  <a:pt x="129" y="48"/>
                  <a:pt x="122" y="45"/>
                </a:cubicBezTo>
                <a:cubicBezTo>
                  <a:pt x="129" y="40"/>
                  <a:pt x="134" y="36"/>
                  <a:pt x="139" y="28"/>
                </a:cubicBezTo>
                <a:cubicBezTo>
                  <a:pt x="143" y="21"/>
                  <a:pt x="151" y="14"/>
                  <a:pt x="155" y="4"/>
                </a:cubicBezTo>
                <a:cubicBezTo>
                  <a:pt x="160" y="7"/>
                  <a:pt x="165" y="9"/>
                  <a:pt x="172" y="12"/>
                </a:cubicBezTo>
                <a:moveTo>
                  <a:pt x="256" y="12"/>
                </a:moveTo>
                <a:cubicBezTo>
                  <a:pt x="251" y="14"/>
                  <a:pt x="249" y="19"/>
                  <a:pt x="244" y="23"/>
                </a:cubicBezTo>
                <a:lnTo>
                  <a:pt x="278" y="23"/>
                </a:lnTo>
                <a:cubicBezTo>
                  <a:pt x="285" y="23"/>
                  <a:pt x="292" y="23"/>
                  <a:pt x="302" y="21"/>
                </a:cubicBezTo>
                <a:lnTo>
                  <a:pt x="302" y="36"/>
                </a:lnTo>
                <a:cubicBezTo>
                  <a:pt x="292" y="36"/>
                  <a:pt x="283" y="36"/>
                  <a:pt x="271" y="36"/>
                </a:cubicBezTo>
                <a:lnTo>
                  <a:pt x="278" y="48"/>
                </a:lnTo>
                <a:cubicBezTo>
                  <a:pt x="271" y="48"/>
                  <a:pt x="266" y="50"/>
                  <a:pt x="261" y="50"/>
                </a:cubicBezTo>
                <a:cubicBezTo>
                  <a:pt x="259" y="45"/>
                  <a:pt x="256" y="40"/>
                  <a:pt x="256" y="36"/>
                </a:cubicBezTo>
                <a:lnTo>
                  <a:pt x="237" y="36"/>
                </a:lnTo>
                <a:cubicBezTo>
                  <a:pt x="232" y="40"/>
                  <a:pt x="230" y="48"/>
                  <a:pt x="225" y="52"/>
                </a:cubicBezTo>
                <a:cubicBezTo>
                  <a:pt x="220" y="50"/>
                  <a:pt x="213" y="48"/>
                  <a:pt x="211" y="45"/>
                </a:cubicBezTo>
                <a:cubicBezTo>
                  <a:pt x="215" y="40"/>
                  <a:pt x="220" y="33"/>
                  <a:pt x="225" y="26"/>
                </a:cubicBezTo>
                <a:cubicBezTo>
                  <a:pt x="230" y="19"/>
                  <a:pt x="235" y="14"/>
                  <a:pt x="237" y="7"/>
                </a:cubicBezTo>
                <a:cubicBezTo>
                  <a:pt x="242" y="7"/>
                  <a:pt x="249" y="9"/>
                  <a:pt x="256" y="12"/>
                </a:cubicBezTo>
                <a:moveTo>
                  <a:pt x="261" y="117"/>
                </a:moveTo>
                <a:lnTo>
                  <a:pt x="261" y="108"/>
                </a:lnTo>
                <a:lnTo>
                  <a:pt x="170" y="108"/>
                </a:lnTo>
                <a:lnTo>
                  <a:pt x="170" y="117"/>
                </a:lnTo>
                <a:lnTo>
                  <a:pt x="261" y="117"/>
                </a:lnTo>
                <a:close/>
                <a:moveTo>
                  <a:pt x="261" y="98"/>
                </a:moveTo>
                <a:lnTo>
                  <a:pt x="261" y="88"/>
                </a:lnTo>
                <a:lnTo>
                  <a:pt x="170" y="88"/>
                </a:lnTo>
                <a:lnTo>
                  <a:pt x="170" y="98"/>
                </a:lnTo>
                <a:lnTo>
                  <a:pt x="261" y="98"/>
                </a:lnTo>
                <a:close/>
                <a:moveTo>
                  <a:pt x="261" y="76"/>
                </a:moveTo>
                <a:lnTo>
                  <a:pt x="261" y="67"/>
                </a:lnTo>
                <a:lnTo>
                  <a:pt x="170" y="67"/>
                </a:lnTo>
                <a:lnTo>
                  <a:pt x="170" y="76"/>
                </a:lnTo>
                <a:lnTo>
                  <a:pt x="261" y="76"/>
                </a:lnTo>
                <a:close/>
                <a:moveTo>
                  <a:pt x="242" y="143"/>
                </a:moveTo>
                <a:lnTo>
                  <a:pt x="242" y="129"/>
                </a:lnTo>
                <a:lnTo>
                  <a:pt x="201" y="129"/>
                </a:lnTo>
                <a:cubicBezTo>
                  <a:pt x="201" y="134"/>
                  <a:pt x="201" y="139"/>
                  <a:pt x="199" y="143"/>
                </a:cubicBezTo>
                <a:lnTo>
                  <a:pt x="242" y="143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17" name="picture 317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2452116" y="1081709"/>
            <a:ext cx="120396" cy="124967"/>
          </a:xfrm>
          <a:prstGeom prst="rect">
            <a:avLst/>
          </a:prstGeom>
        </p:spPr>
      </p:pic>
      <p:pic>
        <p:nvPicPr>
          <p:cNvPr id="318" name="picture 318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2578608" y="1083233"/>
            <a:ext cx="121919" cy="120396"/>
          </a:xfrm>
          <a:prstGeom prst="rect">
            <a:avLst/>
          </a:prstGeom>
        </p:spPr>
      </p:pic>
      <p:pic>
        <p:nvPicPr>
          <p:cNvPr id="319" name="picture 319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2325624" y="1083233"/>
            <a:ext cx="120395" cy="121920"/>
          </a:xfrm>
          <a:prstGeom prst="rect">
            <a:avLst/>
          </a:prstGeom>
        </p:spPr>
      </p:pic>
      <p:pic>
        <p:nvPicPr>
          <p:cNvPr id="320" name="picture 320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2718816" y="918641"/>
            <a:ext cx="41148" cy="112776"/>
          </a:xfrm>
          <a:prstGeom prst="rect">
            <a:avLst/>
          </a:prstGeom>
        </p:spPr>
      </p:pic>
      <p:pic>
        <p:nvPicPr>
          <p:cNvPr id="321" name="picture 321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2720340" y="1168577"/>
            <a:ext cx="24383" cy="4419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2" name="table 322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58"/>
                        </a:lnSpc>
                      </a:pPr>
                      <a:endParaRPr lang="Arial" altLang="Arial" sz="100"/>
                    </a:p>
                    <a:p>
                      <a:pPr marL="2512974" algn="l" rtl="0" eaLnBrk="0">
                        <a:lnSpc>
                          <a:spcPct val="90000"/>
                        </a:lnSpc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12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23" name="table 323"/>
          <p:cNvGraphicFramePr>
            <a:graphicFrameLocks noGrp="1"/>
          </p:cNvGraphicFramePr>
          <p:nvPr/>
        </p:nvGraphicFramePr>
        <p:xfrm>
          <a:off x="217677" y="717474"/>
          <a:ext cx="4579619" cy="2291714"/>
        </p:xfrm>
        <a:graphic>
          <a:graphicData uri="http://schemas.openxmlformats.org/drawingml/2006/table">
            <a:tbl>
              <a:tblPr/>
              <a:tblGrid>
                <a:gridCol w="603250"/>
                <a:gridCol w="3976369"/>
              </a:tblGrid>
              <a:tr h="22917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51455" algn="l" rtl="0" eaLnBrk="0">
                        <a:lnSpc>
                          <a:spcPts val="1107"/>
                        </a:lnSpc>
                        <a:spcBef>
                          <a:spcPts val="6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投资控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32781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(1)         措施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【22】</a:t>
                      </a:r>
                      <a:endParaRPr lang="Microsoft YaHei" altLang="Microsoft YaHei" sz="900"/>
                    </a:p>
                    <a:p>
                      <a:pPr marL="298046" indent="-7998" algn="l" rtl="0" eaLnBrk="0">
                        <a:lnSpc>
                          <a:spcPct val="118000"/>
                        </a:lnSpc>
                        <a:spcBef>
                          <a:spcPts val="372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落实        、任务        、职能       ；              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和工作 图</a:t>
                      </a:r>
                      <a:endParaRPr lang="Microsoft YaHei" altLang="Microsoft YaHei" sz="900"/>
                    </a:p>
                    <a:p>
                      <a:pPr marL="232781" algn="l" rtl="0" eaLnBrk="0">
                        <a:lnSpc>
                          <a:spcPct val="100000"/>
                        </a:lnSpc>
                        <a:spcBef>
                          <a:spcPts val="583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(2)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措施【18/22多】</a:t>
                      </a:r>
                      <a:endParaRPr lang="Microsoft YaHei" altLang="Microsoft YaHei" sz="900"/>
                    </a:p>
                    <a:p>
                      <a:pPr marL="274573" indent="1045464" algn="l" rtl="0" eaLnBrk="0">
                        <a:lnSpc>
                          <a:spcPct val="118000"/>
                        </a:lnSpc>
                        <a:spcBef>
                          <a:spcPts val="361"/>
                        </a:spcBef>
                        <a:tabLst>
                          <a:tab pos="303529"/>
                          <a:tab pos="1352550"/>
                        </a:tabLst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、对       目标风险分析 、工程        、签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	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         实际值与计划值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，  进行纠偏 、审核               </a:t>
                      </a:r>
                      <a:endParaRPr lang="Microsoft YaHei" altLang="Microsoft YaHei" sz="900"/>
                    </a:p>
                    <a:p>
                      <a:pPr marL="232781" algn="l" rtl="0" eaLnBrk="0">
                        <a:lnSpc>
                          <a:spcPts val="1099"/>
                        </a:lnSpc>
                        <a:spcBef>
                          <a:spcPts val="586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(3)         措施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【22】</a:t>
                      </a:r>
                      <a:endParaRPr lang="Microsoft YaHei" altLang="Microsoft YaHei" sz="900"/>
                    </a:p>
                    <a:p>
                      <a:pPr marL="152654" indent="135870" algn="l" rtl="0" eaLnBrk="0">
                        <a:lnSpc>
                          <a:spcPct val="119000"/>
                        </a:lnSpc>
                        <a:spcBef>
                          <a:spcPts val="342"/>
                        </a:spcBef>
                        <a:tabLst>
                          <a:tab pos="175895"/>
                        </a:tabLst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控制       变更 、通过       挖潜节约投资可能性 、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审核                     	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、对施工方案进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行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</a:t>
                      </a:r>
                      <a:endParaRPr lang="Microsoft YaHei" altLang="Microsoft YaHei" sz="900"/>
                    </a:p>
                    <a:p>
                      <a:pPr marL="232781" algn="l" rtl="0" eaLnBrk="0">
                        <a:lnSpc>
                          <a:spcPct val="100000"/>
                        </a:lnSpc>
                        <a:spcBef>
                          <a:spcPts val="568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(4)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措施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289031" algn="l" rtl="0" eaLnBrk="0">
                        <a:lnSpc>
                          <a:spcPts val="1103"/>
                        </a:lnSpc>
                      </a:pP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参与处理       、参与       修改和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补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充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24" name="picture 3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596055" y="2777921"/>
            <a:ext cx="243840" cy="121919"/>
          </a:xfrm>
          <a:prstGeom prst="rect">
            <a:avLst/>
          </a:prstGeom>
        </p:spPr>
      </p:pic>
      <p:sp>
        <p:nvSpPr>
          <p:cNvPr id="325" name="path"/>
          <p:cNvSpPr/>
          <p:nvPr/>
        </p:nvSpPr>
        <p:spPr>
          <a:xfrm>
            <a:off x="7129150" y="2776397"/>
            <a:ext cx="53340" cy="123443"/>
          </a:xfrm>
          <a:custGeom>
            <a:rect l="0" t="0" r="0" b="0"/>
            <a:pathLst>
              <a:path w="84" h="194">
                <a:moveTo>
                  <a:pt x="79" y="115"/>
                </a:moveTo>
                <a:cubicBezTo>
                  <a:pt x="79" y="122"/>
                  <a:pt x="79" y="134"/>
                  <a:pt x="79" y="151"/>
                </a:cubicBezTo>
                <a:cubicBezTo>
                  <a:pt x="79" y="165"/>
                  <a:pt x="79" y="177"/>
                  <a:pt x="79" y="187"/>
                </a:cubicBezTo>
                <a:lnTo>
                  <a:pt x="62" y="187"/>
                </a:lnTo>
                <a:lnTo>
                  <a:pt x="62" y="170"/>
                </a:lnTo>
                <a:lnTo>
                  <a:pt x="19" y="170"/>
                </a:lnTo>
                <a:lnTo>
                  <a:pt x="19" y="189"/>
                </a:lnTo>
                <a:lnTo>
                  <a:pt x="4" y="189"/>
                </a:lnTo>
                <a:cubicBezTo>
                  <a:pt x="4" y="182"/>
                  <a:pt x="4" y="170"/>
                  <a:pt x="4" y="153"/>
                </a:cubicBezTo>
                <a:cubicBezTo>
                  <a:pt x="4" y="136"/>
                  <a:pt x="4" y="122"/>
                  <a:pt x="4" y="115"/>
                </a:cubicBezTo>
                <a:lnTo>
                  <a:pt x="79" y="115"/>
                </a:lnTo>
                <a:close/>
                <a:moveTo>
                  <a:pt x="16" y="83"/>
                </a:moveTo>
                <a:cubicBezTo>
                  <a:pt x="16" y="76"/>
                  <a:pt x="12" y="69"/>
                  <a:pt x="7" y="62"/>
                </a:cubicBezTo>
                <a:cubicBezTo>
                  <a:pt x="12" y="60"/>
                  <a:pt x="16" y="57"/>
                  <a:pt x="19" y="52"/>
                </a:cubicBezTo>
                <a:cubicBezTo>
                  <a:pt x="24" y="60"/>
                  <a:pt x="28" y="67"/>
                  <a:pt x="33" y="76"/>
                </a:cubicBezTo>
                <a:cubicBezTo>
                  <a:pt x="28" y="79"/>
                  <a:pt x="21" y="81"/>
                  <a:pt x="16" y="83"/>
                </a:cubicBezTo>
                <a:moveTo>
                  <a:pt x="38" y="31"/>
                </a:moveTo>
                <a:cubicBezTo>
                  <a:pt x="36" y="26"/>
                  <a:pt x="31" y="19"/>
                  <a:pt x="26" y="11"/>
                </a:cubicBezTo>
                <a:cubicBezTo>
                  <a:pt x="28" y="11"/>
                  <a:pt x="33" y="9"/>
                  <a:pt x="38" y="4"/>
                </a:cubicBezTo>
                <a:cubicBezTo>
                  <a:pt x="40" y="9"/>
                  <a:pt x="45" y="16"/>
                  <a:pt x="50" y="26"/>
                </a:cubicBezTo>
                <a:cubicBezTo>
                  <a:pt x="45" y="28"/>
                  <a:pt x="40" y="31"/>
                  <a:pt x="38" y="31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6" name="path"/>
          <p:cNvSpPr/>
          <p:nvPr/>
        </p:nvSpPr>
        <p:spPr>
          <a:xfrm>
            <a:off x="7120007" y="2794686"/>
            <a:ext cx="71628" cy="47244"/>
          </a:xfrm>
          <a:custGeom>
            <a:rect l="0" t="0" r="0" b="0"/>
            <a:pathLst>
              <a:path w="112" h="74">
                <a:moveTo>
                  <a:pt x="93" y="26"/>
                </a:moveTo>
                <a:cubicBezTo>
                  <a:pt x="88" y="28"/>
                  <a:pt x="84" y="40"/>
                  <a:pt x="76" y="57"/>
                </a:cubicBezTo>
                <a:cubicBezTo>
                  <a:pt x="91" y="57"/>
                  <a:pt x="100" y="57"/>
                  <a:pt x="108" y="57"/>
                </a:cubicBezTo>
                <a:lnTo>
                  <a:pt x="108" y="69"/>
                </a:lnTo>
                <a:cubicBezTo>
                  <a:pt x="100" y="69"/>
                  <a:pt x="84" y="69"/>
                  <a:pt x="57" y="69"/>
                </a:cubicBezTo>
                <a:cubicBezTo>
                  <a:pt x="31" y="69"/>
                  <a:pt x="11" y="69"/>
                  <a:pt x="4" y="69"/>
                </a:cubicBezTo>
                <a:lnTo>
                  <a:pt x="4" y="57"/>
                </a:lnTo>
                <a:cubicBezTo>
                  <a:pt x="11" y="57"/>
                  <a:pt x="33" y="57"/>
                  <a:pt x="62" y="57"/>
                </a:cubicBezTo>
                <a:cubicBezTo>
                  <a:pt x="67" y="45"/>
                  <a:pt x="71" y="33"/>
                  <a:pt x="74" y="19"/>
                </a:cubicBezTo>
                <a:cubicBezTo>
                  <a:pt x="79" y="21"/>
                  <a:pt x="86" y="24"/>
                  <a:pt x="93" y="26"/>
                </a:cubicBezTo>
                <a:moveTo>
                  <a:pt x="100" y="19"/>
                </a:moveTo>
                <a:cubicBezTo>
                  <a:pt x="95" y="16"/>
                  <a:pt x="79" y="16"/>
                  <a:pt x="55" y="16"/>
                </a:cubicBezTo>
                <a:cubicBezTo>
                  <a:pt x="31" y="16"/>
                  <a:pt x="16" y="16"/>
                  <a:pt x="9" y="19"/>
                </a:cubicBezTo>
                <a:lnTo>
                  <a:pt x="9" y="4"/>
                </a:lnTo>
                <a:cubicBezTo>
                  <a:pt x="16" y="4"/>
                  <a:pt x="31" y="4"/>
                  <a:pt x="55" y="4"/>
                </a:cubicBezTo>
                <a:cubicBezTo>
                  <a:pt x="79" y="4"/>
                  <a:pt x="95" y="4"/>
                  <a:pt x="100" y="4"/>
                </a:cubicBezTo>
                <a:lnTo>
                  <a:pt x="100" y="1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7" name="path"/>
          <p:cNvSpPr/>
          <p:nvPr/>
        </p:nvSpPr>
        <p:spPr>
          <a:xfrm>
            <a:off x="7098671" y="2864790"/>
            <a:ext cx="27431" cy="30480"/>
          </a:xfrm>
          <a:custGeom>
            <a:rect l="0" t="0" r="0" b="0"/>
            <a:pathLst>
              <a:path w="43" h="48">
                <a:moveTo>
                  <a:pt x="26" y="43"/>
                </a:moveTo>
                <a:cubicBezTo>
                  <a:pt x="21" y="33"/>
                  <a:pt x="14" y="26"/>
                  <a:pt x="4" y="14"/>
                </a:cubicBezTo>
                <a:cubicBezTo>
                  <a:pt x="7" y="11"/>
                  <a:pt x="11" y="9"/>
                  <a:pt x="14" y="4"/>
                </a:cubicBezTo>
                <a:cubicBezTo>
                  <a:pt x="24" y="14"/>
                  <a:pt x="33" y="23"/>
                  <a:pt x="38" y="33"/>
                </a:cubicBezTo>
                <a:cubicBezTo>
                  <a:pt x="33" y="35"/>
                  <a:pt x="31" y="38"/>
                  <a:pt x="26" y="43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28" name="picture 3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71238" y="2779445"/>
            <a:ext cx="117347" cy="118871"/>
          </a:xfrm>
          <a:prstGeom prst="rect">
            <a:avLst/>
          </a:prstGeom>
        </p:spPr>
      </p:pic>
      <p:sp>
        <p:nvSpPr>
          <p:cNvPr id="329" name="path"/>
          <p:cNvSpPr/>
          <p:nvPr/>
        </p:nvSpPr>
        <p:spPr>
          <a:xfrm>
            <a:off x="7068191" y="2788590"/>
            <a:ext cx="53340" cy="112775"/>
          </a:xfrm>
          <a:custGeom>
            <a:rect l="0" t="0" r="0" b="0"/>
            <a:pathLst>
              <a:path w="84" h="177">
                <a:moveTo>
                  <a:pt x="79" y="4"/>
                </a:moveTo>
                <a:cubicBezTo>
                  <a:pt x="79" y="16"/>
                  <a:pt x="79" y="33"/>
                  <a:pt x="79" y="57"/>
                </a:cubicBezTo>
                <a:cubicBezTo>
                  <a:pt x="79" y="83"/>
                  <a:pt x="79" y="103"/>
                  <a:pt x="79" y="115"/>
                </a:cubicBezTo>
                <a:lnTo>
                  <a:pt x="64" y="115"/>
                </a:lnTo>
                <a:lnTo>
                  <a:pt x="64" y="16"/>
                </a:lnTo>
                <a:lnTo>
                  <a:pt x="26" y="16"/>
                </a:lnTo>
                <a:lnTo>
                  <a:pt x="26" y="120"/>
                </a:lnTo>
                <a:lnTo>
                  <a:pt x="12" y="120"/>
                </a:lnTo>
                <a:cubicBezTo>
                  <a:pt x="12" y="103"/>
                  <a:pt x="12" y="83"/>
                  <a:pt x="12" y="60"/>
                </a:cubicBezTo>
                <a:cubicBezTo>
                  <a:pt x="12" y="33"/>
                  <a:pt x="12" y="16"/>
                  <a:pt x="12" y="4"/>
                </a:cubicBezTo>
                <a:lnTo>
                  <a:pt x="79" y="4"/>
                </a:lnTo>
                <a:close/>
                <a:moveTo>
                  <a:pt x="55" y="31"/>
                </a:moveTo>
                <a:cubicBezTo>
                  <a:pt x="52" y="38"/>
                  <a:pt x="52" y="45"/>
                  <a:pt x="52" y="57"/>
                </a:cubicBezTo>
                <a:cubicBezTo>
                  <a:pt x="52" y="69"/>
                  <a:pt x="52" y="81"/>
                  <a:pt x="52" y="95"/>
                </a:cubicBezTo>
                <a:cubicBezTo>
                  <a:pt x="52" y="110"/>
                  <a:pt x="50" y="124"/>
                  <a:pt x="45" y="136"/>
                </a:cubicBezTo>
                <a:cubicBezTo>
                  <a:pt x="40" y="148"/>
                  <a:pt x="31" y="160"/>
                  <a:pt x="19" y="172"/>
                </a:cubicBezTo>
                <a:cubicBezTo>
                  <a:pt x="14" y="168"/>
                  <a:pt x="9" y="163"/>
                  <a:pt x="4" y="160"/>
                </a:cubicBezTo>
                <a:cubicBezTo>
                  <a:pt x="14" y="153"/>
                  <a:pt x="21" y="146"/>
                  <a:pt x="26" y="139"/>
                </a:cubicBezTo>
                <a:cubicBezTo>
                  <a:pt x="31" y="131"/>
                  <a:pt x="33" y="122"/>
                  <a:pt x="35" y="110"/>
                </a:cubicBezTo>
                <a:cubicBezTo>
                  <a:pt x="38" y="100"/>
                  <a:pt x="40" y="88"/>
                  <a:pt x="38" y="74"/>
                </a:cubicBezTo>
                <a:cubicBezTo>
                  <a:pt x="38" y="60"/>
                  <a:pt x="38" y="45"/>
                  <a:pt x="38" y="28"/>
                </a:cubicBezTo>
                <a:cubicBezTo>
                  <a:pt x="43" y="31"/>
                  <a:pt x="48" y="31"/>
                  <a:pt x="55" y="31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30" name="picture 3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944747" y="2779446"/>
            <a:ext cx="114300" cy="120395"/>
          </a:xfrm>
          <a:prstGeom prst="rect">
            <a:avLst/>
          </a:prstGeom>
        </p:spPr>
      </p:pic>
      <p:pic>
        <p:nvPicPr>
          <p:cNvPr id="331" name="picture 33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635143" y="2595041"/>
            <a:ext cx="243840" cy="121920"/>
          </a:xfrm>
          <a:prstGeom prst="rect">
            <a:avLst/>
          </a:prstGeom>
        </p:spPr>
      </p:pic>
      <p:pic>
        <p:nvPicPr>
          <p:cNvPr id="332" name="picture 3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512822" y="2380158"/>
            <a:ext cx="246888" cy="121919"/>
          </a:xfrm>
          <a:prstGeom prst="rect">
            <a:avLst/>
          </a:prstGeom>
        </p:spPr>
      </p:pic>
      <p:sp>
        <p:nvSpPr>
          <p:cNvPr id="333" name="path"/>
          <p:cNvSpPr/>
          <p:nvPr/>
        </p:nvSpPr>
        <p:spPr>
          <a:xfrm>
            <a:off x="2413761" y="2380158"/>
            <a:ext cx="89916" cy="121919"/>
          </a:xfrm>
          <a:custGeom>
            <a:rect l="0" t="0" r="0" b="0"/>
            <a:pathLst>
              <a:path w="141" h="191">
                <a:moveTo>
                  <a:pt x="55" y="105"/>
                </a:moveTo>
                <a:cubicBezTo>
                  <a:pt x="52" y="110"/>
                  <a:pt x="52" y="115"/>
                  <a:pt x="52" y="122"/>
                </a:cubicBezTo>
                <a:cubicBezTo>
                  <a:pt x="52" y="127"/>
                  <a:pt x="52" y="134"/>
                  <a:pt x="50" y="141"/>
                </a:cubicBezTo>
                <a:cubicBezTo>
                  <a:pt x="50" y="148"/>
                  <a:pt x="48" y="156"/>
                  <a:pt x="43" y="163"/>
                </a:cubicBezTo>
                <a:cubicBezTo>
                  <a:pt x="40" y="168"/>
                  <a:pt x="33" y="177"/>
                  <a:pt x="19" y="187"/>
                </a:cubicBezTo>
                <a:cubicBezTo>
                  <a:pt x="14" y="182"/>
                  <a:pt x="9" y="180"/>
                  <a:pt x="7" y="177"/>
                </a:cubicBezTo>
                <a:cubicBezTo>
                  <a:pt x="16" y="172"/>
                  <a:pt x="24" y="165"/>
                  <a:pt x="28" y="158"/>
                </a:cubicBezTo>
                <a:cubicBezTo>
                  <a:pt x="33" y="151"/>
                  <a:pt x="38" y="143"/>
                  <a:pt x="38" y="134"/>
                </a:cubicBezTo>
                <a:cubicBezTo>
                  <a:pt x="38" y="124"/>
                  <a:pt x="38" y="115"/>
                  <a:pt x="38" y="108"/>
                </a:cubicBezTo>
                <a:cubicBezTo>
                  <a:pt x="31" y="110"/>
                  <a:pt x="24" y="112"/>
                  <a:pt x="14" y="115"/>
                </a:cubicBezTo>
                <a:cubicBezTo>
                  <a:pt x="12" y="110"/>
                  <a:pt x="9" y="105"/>
                  <a:pt x="4" y="100"/>
                </a:cubicBezTo>
                <a:cubicBezTo>
                  <a:pt x="28" y="98"/>
                  <a:pt x="45" y="91"/>
                  <a:pt x="60" y="81"/>
                </a:cubicBezTo>
                <a:cubicBezTo>
                  <a:pt x="48" y="71"/>
                  <a:pt x="38" y="60"/>
                  <a:pt x="28" y="45"/>
                </a:cubicBezTo>
                <a:cubicBezTo>
                  <a:pt x="24" y="45"/>
                  <a:pt x="19" y="45"/>
                  <a:pt x="16" y="45"/>
                </a:cubicBezTo>
                <a:lnTo>
                  <a:pt x="16" y="31"/>
                </a:lnTo>
                <a:cubicBezTo>
                  <a:pt x="21" y="31"/>
                  <a:pt x="28" y="31"/>
                  <a:pt x="38" y="31"/>
                </a:cubicBezTo>
                <a:lnTo>
                  <a:pt x="64" y="31"/>
                </a:lnTo>
                <a:cubicBezTo>
                  <a:pt x="62" y="26"/>
                  <a:pt x="60" y="19"/>
                  <a:pt x="55" y="11"/>
                </a:cubicBezTo>
                <a:cubicBezTo>
                  <a:pt x="60" y="9"/>
                  <a:pt x="64" y="7"/>
                  <a:pt x="67" y="4"/>
                </a:cubicBezTo>
                <a:cubicBezTo>
                  <a:pt x="74" y="14"/>
                  <a:pt x="76" y="23"/>
                  <a:pt x="81" y="31"/>
                </a:cubicBezTo>
                <a:lnTo>
                  <a:pt x="108" y="31"/>
                </a:lnTo>
                <a:cubicBezTo>
                  <a:pt x="117" y="31"/>
                  <a:pt x="127" y="31"/>
                  <a:pt x="132" y="31"/>
                </a:cubicBezTo>
                <a:lnTo>
                  <a:pt x="132" y="45"/>
                </a:lnTo>
                <a:cubicBezTo>
                  <a:pt x="127" y="45"/>
                  <a:pt x="120" y="45"/>
                  <a:pt x="110" y="45"/>
                </a:cubicBezTo>
                <a:cubicBezTo>
                  <a:pt x="100" y="60"/>
                  <a:pt x="91" y="71"/>
                  <a:pt x="81" y="81"/>
                </a:cubicBezTo>
                <a:cubicBezTo>
                  <a:pt x="88" y="86"/>
                  <a:pt x="98" y="88"/>
                  <a:pt x="108" y="93"/>
                </a:cubicBezTo>
                <a:cubicBezTo>
                  <a:pt x="120" y="96"/>
                  <a:pt x="129" y="98"/>
                  <a:pt x="136" y="98"/>
                </a:cubicBezTo>
                <a:cubicBezTo>
                  <a:pt x="134" y="103"/>
                  <a:pt x="129" y="108"/>
                  <a:pt x="127" y="115"/>
                </a:cubicBezTo>
                <a:cubicBezTo>
                  <a:pt x="120" y="112"/>
                  <a:pt x="112" y="110"/>
                  <a:pt x="103" y="105"/>
                </a:cubicBezTo>
                <a:cubicBezTo>
                  <a:pt x="103" y="112"/>
                  <a:pt x="103" y="120"/>
                  <a:pt x="103" y="127"/>
                </a:cubicBezTo>
                <a:lnTo>
                  <a:pt x="103" y="163"/>
                </a:lnTo>
                <a:cubicBezTo>
                  <a:pt x="103" y="170"/>
                  <a:pt x="103" y="177"/>
                  <a:pt x="103" y="187"/>
                </a:cubicBezTo>
                <a:lnTo>
                  <a:pt x="88" y="187"/>
                </a:lnTo>
                <a:cubicBezTo>
                  <a:pt x="88" y="177"/>
                  <a:pt x="88" y="170"/>
                  <a:pt x="88" y="163"/>
                </a:cubicBezTo>
                <a:lnTo>
                  <a:pt x="88" y="127"/>
                </a:lnTo>
                <a:cubicBezTo>
                  <a:pt x="88" y="120"/>
                  <a:pt x="88" y="112"/>
                  <a:pt x="88" y="105"/>
                </a:cubicBezTo>
                <a:lnTo>
                  <a:pt x="103" y="105"/>
                </a:lnTo>
                <a:cubicBezTo>
                  <a:pt x="100" y="105"/>
                  <a:pt x="98" y="105"/>
                  <a:pt x="98" y="103"/>
                </a:cubicBezTo>
                <a:cubicBezTo>
                  <a:pt x="86" y="98"/>
                  <a:pt x="76" y="93"/>
                  <a:pt x="69" y="88"/>
                </a:cubicBezTo>
                <a:cubicBezTo>
                  <a:pt x="60" y="96"/>
                  <a:pt x="50" y="100"/>
                  <a:pt x="43" y="105"/>
                </a:cubicBezTo>
                <a:cubicBezTo>
                  <a:pt x="43" y="105"/>
                  <a:pt x="43" y="105"/>
                  <a:pt x="40" y="105"/>
                </a:cubicBezTo>
                <a:cubicBezTo>
                  <a:pt x="45" y="105"/>
                  <a:pt x="50" y="105"/>
                  <a:pt x="55" y="10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34" name="picture 3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386329" y="2383205"/>
            <a:ext cx="114300" cy="115824"/>
          </a:xfrm>
          <a:prstGeom prst="rect">
            <a:avLst/>
          </a:prstGeom>
        </p:spPr>
      </p:pic>
      <p:sp>
        <p:nvSpPr>
          <p:cNvPr id="335" name="path"/>
          <p:cNvSpPr/>
          <p:nvPr/>
        </p:nvSpPr>
        <p:spPr>
          <a:xfrm>
            <a:off x="2383282" y="2384730"/>
            <a:ext cx="39623" cy="112775"/>
          </a:xfrm>
          <a:custGeom>
            <a:rect l="0" t="0" r="0" b="0"/>
            <a:pathLst>
              <a:path w="62" h="177">
                <a:moveTo>
                  <a:pt x="52" y="108"/>
                </a:moveTo>
                <a:cubicBezTo>
                  <a:pt x="47" y="115"/>
                  <a:pt x="43" y="127"/>
                  <a:pt x="35" y="141"/>
                </a:cubicBezTo>
                <a:cubicBezTo>
                  <a:pt x="28" y="156"/>
                  <a:pt x="21" y="165"/>
                  <a:pt x="19" y="172"/>
                </a:cubicBezTo>
                <a:cubicBezTo>
                  <a:pt x="14" y="168"/>
                  <a:pt x="9" y="163"/>
                  <a:pt x="4" y="160"/>
                </a:cubicBezTo>
                <a:cubicBezTo>
                  <a:pt x="9" y="156"/>
                  <a:pt x="14" y="146"/>
                  <a:pt x="24" y="131"/>
                </a:cubicBezTo>
                <a:cubicBezTo>
                  <a:pt x="31" y="117"/>
                  <a:pt x="38" y="105"/>
                  <a:pt x="40" y="96"/>
                </a:cubicBezTo>
                <a:cubicBezTo>
                  <a:pt x="45" y="100"/>
                  <a:pt x="47" y="103"/>
                  <a:pt x="52" y="108"/>
                </a:cubicBezTo>
                <a:moveTo>
                  <a:pt x="14" y="48"/>
                </a:moveTo>
                <a:cubicBezTo>
                  <a:pt x="26" y="55"/>
                  <a:pt x="38" y="62"/>
                  <a:pt x="47" y="69"/>
                </a:cubicBezTo>
                <a:cubicBezTo>
                  <a:pt x="43" y="74"/>
                  <a:pt x="40" y="79"/>
                  <a:pt x="38" y="81"/>
                </a:cubicBezTo>
                <a:cubicBezTo>
                  <a:pt x="28" y="74"/>
                  <a:pt x="16" y="64"/>
                  <a:pt x="4" y="57"/>
                </a:cubicBezTo>
                <a:cubicBezTo>
                  <a:pt x="9" y="55"/>
                  <a:pt x="11" y="52"/>
                  <a:pt x="14" y="48"/>
                </a:cubicBezTo>
                <a:moveTo>
                  <a:pt x="24" y="4"/>
                </a:moveTo>
                <a:cubicBezTo>
                  <a:pt x="35" y="11"/>
                  <a:pt x="47" y="21"/>
                  <a:pt x="57" y="28"/>
                </a:cubicBezTo>
                <a:cubicBezTo>
                  <a:pt x="52" y="33"/>
                  <a:pt x="50" y="36"/>
                  <a:pt x="45" y="40"/>
                </a:cubicBezTo>
                <a:cubicBezTo>
                  <a:pt x="33" y="28"/>
                  <a:pt x="24" y="21"/>
                  <a:pt x="14" y="14"/>
                </a:cubicBezTo>
                <a:cubicBezTo>
                  <a:pt x="19" y="11"/>
                  <a:pt x="21" y="9"/>
                  <a:pt x="2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36" name="picture 3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997710" y="2380158"/>
            <a:ext cx="377951" cy="121919"/>
          </a:xfrm>
          <a:prstGeom prst="rect">
            <a:avLst/>
          </a:prstGeom>
        </p:spPr>
      </p:pic>
      <p:pic>
        <p:nvPicPr>
          <p:cNvPr id="337" name="picture 33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51661" y="2381682"/>
            <a:ext cx="121920" cy="118872"/>
          </a:xfrm>
          <a:prstGeom prst="rect">
            <a:avLst/>
          </a:prstGeom>
        </p:spPr>
      </p:pic>
      <p:pic>
        <p:nvPicPr>
          <p:cNvPr id="338" name="picture 33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453630" y="2194230"/>
            <a:ext cx="650747" cy="124967"/>
          </a:xfrm>
          <a:prstGeom prst="rect">
            <a:avLst/>
          </a:prstGeom>
        </p:spPr>
      </p:pic>
      <p:pic>
        <p:nvPicPr>
          <p:cNvPr id="339" name="picture 33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284222" y="2197277"/>
            <a:ext cx="252983" cy="121919"/>
          </a:xfrm>
          <a:prstGeom prst="rect">
            <a:avLst/>
          </a:prstGeom>
        </p:spPr>
      </p:pic>
      <p:pic>
        <p:nvPicPr>
          <p:cNvPr id="340" name="picture 34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6697871" y="2197277"/>
            <a:ext cx="251459" cy="121919"/>
          </a:xfrm>
          <a:prstGeom prst="rect">
            <a:avLst/>
          </a:prstGeom>
        </p:spPr>
      </p:pic>
      <p:pic>
        <p:nvPicPr>
          <p:cNvPr id="341" name="picture 34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6622188" y="2014397"/>
            <a:ext cx="249935" cy="121920"/>
          </a:xfrm>
          <a:prstGeom prst="rect">
            <a:avLst/>
          </a:prstGeom>
        </p:spPr>
      </p:pic>
      <p:pic>
        <p:nvPicPr>
          <p:cNvPr id="342" name="picture 34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7711473" y="1796465"/>
            <a:ext cx="507491" cy="124968"/>
          </a:xfrm>
          <a:prstGeom prst="rect">
            <a:avLst/>
          </a:prstGeom>
        </p:spPr>
      </p:pic>
      <p:pic>
        <p:nvPicPr>
          <p:cNvPr id="343" name="picture 343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7684571" y="1796465"/>
            <a:ext cx="245364" cy="123444"/>
          </a:xfrm>
          <a:prstGeom prst="rect">
            <a:avLst/>
          </a:prstGeom>
        </p:spPr>
      </p:pic>
      <p:pic>
        <p:nvPicPr>
          <p:cNvPr id="344" name="picture 34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6632985" y="1799513"/>
            <a:ext cx="249936" cy="121920"/>
          </a:xfrm>
          <a:prstGeom prst="rect">
            <a:avLst/>
          </a:prstGeom>
        </p:spPr>
      </p:pic>
      <p:pic>
        <p:nvPicPr>
          <p:cNvPr id="345" name="picture 345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851661" y="1799513"/>
            <a:ext cx="243839" cy="120395"/>
          </a:xfrm>
          <a:prstGeom prst="rect">
            <a:avLst/>
          </a:prstGeom>
        </p:spPr>
      </p:pic>
      <p:pic>
        <p:nvPicPr>
          <p:cNvPr id="346" name="picture 34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4510786" y="1615109"/>
            <a:ext cx="254507" cy="121920"/>
          </a:xfrm>
          <a:prstGeom prst="rect">
            <a:avLst/>
          </a:prstGeom>
        </p:spPr>
      </p:pic>
      <p:pic>
        <p:nvPicPr>
          <p:cNvPr id="347" name="picture 347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3855465" y="1616634"/>
            <a:ext cx="249935" cy="118872"/>
          </a:xfrm>
          <a:prstGeom prst="rect">
            <a:avLst/>
          </a:prstGeom>
        </p:spPr>
      </p:pic>
      <p:pic>
        <p:nvPicPr>
          <p:cNvPr id="348" name="picture 348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2416810" y="1615109"/>
            <a:ext cx="254507" cy="123444"/>
          </a:xfrm>
          <a:prstGeom prst="rect">
            <a:avLst/>
          </a:prstGeom>
        </p:spPr>
      </p:pic>
      <p:pic>
        <p:nvPicPr>
          <p:cNvPr id="349" name="picture 349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1104645" y="1613586"/>
            <a:ext cx="1036320" cy="124967"/>
          </a:xfrm>
          <a:prstGeom prst="rect">
            <a:avLst/>
          </a:prstGeom>
        </p:spPr>
      </p:pic>
      <p:sp>
        <p:nvSpPr>
          <p:cNvPr id="350" name="path"/>
          <p:cNvSpPr/>
          <p:nvPr/>
        </p:nvSpPr>
        <p:spPr>
          <a:xfrm>
            <a:off x="6778398" y="1432230"/>
            <a:ext cx="89916" cy="123444"/>
          </a:xfrm>
          <a:custGeom>
            <a:rect l="0" t="0" r="0" b="0"/>
            <a:pathLst>
              <a:path w="141" h="194">
                <a:moveTo>
                  <a:pt x="55" y="105"/>
                </a:moveTo>
                <a:cubicBezTo>
                  <a:pt x="55" y="110"/>
                  <a:pt x="52" y="117"/>
                  <a:pt x="52" y="122"/>
                </a:cubicBezTo>
                <a:cubicBezTo>
                  <a:pt x="52" y="129"/>
                  <a:pt x="52" y="134"/>
                  <a:pt x="50" y="141"/>
                </a:cubicBezTo>
                <a:cubicBezTo>
                  <a:pt x="50" y="148"/>
                  <a:pt x="48" y="156"/>
                  <a:pt x="45" y="163"/>
                </a:cubicBezTo>
                <a:cubicBezTo>
                  <a:pt x="40" y="167"/>
                  <a:pt x="33" y="177"/>
                  <a:pt x="19" y="189"/>
                </a:cubicBezTo>
                <a:cubicBezTo>
                  <a:pt x="14" y="182"/>
                  <a:pt x="12" y="180"/>
                  <a:pt x="7" y="177"/>
                </a:cubicBezTo>
                <a:cubicBezTo>
                  <a:pt x="16" y="172"/>
                  <a:pt x="24" y="167"/>
                  <a:pt x="28" y="160"/>
                </a:cubicBezTo>
                <a:cubicBezTo>
                  <a:pt x="33" y="153"/>
                  <a:pt x="38" y="143"/>
                  <a:pt x="38" y="134"/>
                </a:cubicBezTo>
                <a:cubicBezTo>
                  <a:pt x="38" y="124"/>
                  <a:pt x="38" y="117"/>
                  <a:pt x="38" y="107"/>
                </a:cubicBezTo>
                <a:cubicBezTo>
                  <a:pt x="31" y="110"/>
                  <a:pt x="24" y="112"/>
                  <a:pt x="14" y="115"/>
                </a:cubicBezTo>
                <a:cubicBezTo>
                  <a:pt x="12" y="110"/>
                  <a:pt x="9" y="105"/>
                  <a:pt x="4" y="100"/>
                </a:cubicBezTo>
                <a:cubicBezTo>
                  <a:pt x="28" y="98"/>
                  <a:pt x="45" y="91"/>
                  <a:pt x="60" y="81"/>
                </a:cubicBezTo>
                <a:cubicBezTo>
                  <a:pt x="48" y="71"/>
                  <a:pt x="38" y="60"/>
                  <a:pt x="28" y="45"/>
                </a:cubicBezTo>
                <a:cubicBezTo>
                  <a:pt x="24" y="45"/>
                  <a:pt x="19" y="45"/>
                  <a:pt x="16" y="45"/>
                </a:cubicBezTo>
                <a:lnTo>
                  <a:pt x="16" y="31"/>
                </a:lnTo>
                <a:cubicBezTo>
                  <a:pt x="21" y="31"/>
                  <a:pt x="28" y="33"/>
                  <a:pt x="38" y="33"/>
                </a:cubicBezTo>
                <a:lnTo>
                  <a:pt x="64" y="33"/>
                </a:lnTo>
                <a:cubicBezTo>
                  <a:pt x="62" y="26"/>
                  <a:pt x="60" y="19"/>
                  <a:pt x="55" y="11"/>
                </a:cubicBezTo>
                <a:cubicBezTo>
                  <a:pt x="60" y="9"/>
                  <a:pt x="64" y="7"/>
                  <a:pt x="67" y="4"/>
                </a:cubicBezTo>
                <a:cubicBezTo>
                  <a:pt x="74" y="14"/>
                  <a:pt x="76" y="23"/>
                  <a:pt x="81" y="33"/>
                </a:cubicBezTo>
                <a:lnTo>
                  <a:pt x="108" y="33"/>
                </a:lnTo>
                <a:cubicBezTo>
                  <a:pt x="117" y="33"/>
                  <a:pt x="127" y="31"/>
                  <a:pt x="132" y="31"/>
                </a:cubicBezTo>
                <a:lnTo>
                  <a:pt x="132" y="45"/>
                </a:lnTo>
                <a:cubicBezTo>
                  <a:pt x="127" y="45"/>
                  <a:pt x="120" y="45"/>
                  <a:pt x="110" y="45"/>
                </a:cubicBezTo>
                <a:cubicBezTo>
                  <a:pt x="100" y="60"/>
                  <a:pt x="91" y="71"/>
                  <a:pt x="81" y="81"/>
                </a:cubicBezTo>
                <a:cubicBezTo>
                  <a:pt x="88" y="86"/>
                  <a:pt x="98" y="88"/>
                  <a:pt x="108" y="93"/>
                </a:cubicBezTo>
                <a:cubicBezTo>
                  <a:pt x="120" y="96"/>
                  <a:pt x="129" y="98"/>
                  <a:pt x="136" y="100"/>
                </a:cubicBezTo>
                <a:cubicBezTo>
                  <a:pt x="134" y="103"/>
                  <a:pt x="129" y="107"/>
                  <a:pt x="127" y="115"/>
                </a:cubicBezTo>
                <a:cubicBezTo>
                  <a:pt x="120" y="112"/>
                  <a:pt x="112" y="110"/>
                  <a:pt x="103" y="105"/>
                </a:cubicBezTo>
                <a:cubicBezTo>
                  <a:pt x="103" y="112"/>
                  <a:pt x="103" y="120"/>
                  <a:pt x="103" y="129"/>
                </a:cubicBezTo>
                <a:lnTo>
                  <a:pt x="103" y="163"/>
                </a:lnTo>
                <a:cubicBezTo>
                  <a:pt x="103" y="170"/>
                  <a:pt x="103" y="177"/>
                  <a:pt x="103" y="189"/>
                </a:cubicBezTo>
                <a:lnTo>
                  <a:pt x="88" y="189"/>
                </a:lnTo>
                <a:cubicBezTo>
                  <a:pt x="88" y="180"/>
                  <a:pt x="88" y="170"/>
                  <a:pt x="88" y="163"/>
                </a:cubicBezTo>
                <a:lnTo>
                  <a:pt x="88" y="129"/>
                </a:lnTo>
                <a:cubicBezTo>
                  <a:pt x="88" y="120"/>
                  <a:pt x="88" y="112"/>
                  <a:pt x="88" y="105"/>
                </a:cubicBezTo>
                <a:lnTo>
                  <a:pt x="103" y="105"/>
                </a:lnTo>
                <a:cubicBezTo>
                  <a:pt x="100" y="105"/>
                  <a:pt x="98" y="105"/>
                  <a:pt x="98" y="103"/>
                </a:cubicBezTo>
                <a:cubicBezTo>
                  <a:pt x="86" y="100"/>
                  <a:pt x="76" y="96"/>
                  <a:pt x="69" y="91"/>
                </a:cubicBezTo>
                <a:cubicBezTo>
                  <a:pt x="60" y="96"/>
                  <a:pt x="52" y="100"/>
                  <a:pt x="43" y="105"/>
                </a:cubicBezTo>
                <a:cubicBezTo>
                  <a:pt x="43" y="105"/>
                  <a:pt x="43" y="105"/>
                  <a:pt x="40" y="105"/>
                </a:cubicBezTo>
                <a:cubicBezTo>
                  <a:pt x="45" y="105"/>
                  <a:pt x="50" y="105"/>
                  <a:pt x="55" y="10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1" name="picture 351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6750966" y="1435277"/>
            <a:ext cx="114300" cy="117347"/>
          </a:xfrm>
          <a:prstGeom prst="rect">
            <a:avLst/>
          </a:prstGeom>
        </p:spPr>
      </p:pic>
      <p:sp>
        <p:nvSpPr>
          <p:cNvPr id="352" name="path"/>
          <p:cNvSpPr/>
          <p:nvPr/>
        </p:nvSpPr>
        <p:spPr>
          <a:xfrm>
            <a:off x="6747919" y="1436802"/>
            <a:ext cx="39623" cy="112775"/>
          </a:xfrm>
          <a:custGeom>
            <a:rect l="0" t="0" r="0" b="0"/>
            <a:pathLst>
              <a:path w="62" h="177">
                <a:moveTo>
                  <a:pt x="52" y="107"/>
                </a:moveTo>
                <a:cubicBezTo>
                  <a:pt x="47" y="115"/>
                  <a:pt x="43" y="127"/>
                  <a:pt x="35" y="141"/>
                </a:cubicBezTo>
                <a:cubicBezTo>
                  <a:pt x="28" y="156"/>
                  <a:pt x="21" y="165"/>
                  <a:pt x="19" y="172"/>
                </a:cubicBezTo>
                <a:cubicBezTo>
                  <a:pt x="14" y="167"/>
                  <a:pt x="9" y="165"/>
                  <a:pt x="4" y="160"/>
                </a:cubicBezTo>
                <a:cubicBezTo>
                  <a:pt x="9" y="158"/>
                  <a:pt x="16" y="146"/>
                  <a:pt x="23" y="131"/>
                </a:cubicBezTo>
                <a:cubicBezTo>
                  <a:pt x="31" y="117"/>
                  <a:pt x="38" y="105"/>
                  <a:pt x="40" y="96"/>
                </a:cubicBezTo>
                <a:cubicBezTo>
                  <a:pt x="45" y="100"/>
                  <a:pt x="47" y="105"/>
                  <a:pt x="52" y="107"/>
                </a:cubicBezTo>
                <a:moveTo>
                  <a:pt x="14" y="47"/>
                </a:moveTo>
                <a:cubicBezTo>
                  <a:pt x="26" y="55"/>
                  <a:pt x="38" y="62"/>
                  <a:pt x="47" y="69"/>
                </a:cubicBezTo>
                <a:cubicBezTo>
                  <a:pt x="45" y="74"/>
                  <a:pt x="40" y="79"/>
                  <a:pt x="38" y="81"/>
                </a:cubicBezTo>
                <a:cubicBezTo>
                  <a:pt x="28" y="74"/>
                  <a:pt x="16" y="67"/>
                  <a:pt x="4" y="60"/>
                </a:cubicBezTo>
                <a:cubicBezTo>
                  <a:pt x="9" y="55"/>
                  <a:pt x="11" y="52"/>
                  <a:pt x="14" y="47"/>
                </a:cubicBezTo>
                <a:moveTo>
                  <a:pt x="23" y="4"/>
                </a:moveTo>
                <a:cubicBezTo>
                  <a:pt x="35" y="11"/>
                  <a:pt x="47" y="21"/>
                  <a:pt x="57" y="28"/>
                </a:cubicBezTo>
                <a:cubicBezTo>
                  <a:pt x="52" y="33"/>
                  <a:pt x="50" y="38"/>
                  <a:pt x="47" y="40"/>
                </a:cubicBezTo>
                <a:cubicBezTo>
                  <a:pt x="35" y="28"/>
                  <a:pt x="23" y="21"/>
                  <a:pt x="14" y="14"/>
                </a:cubicBezTo>
                <a:cubicBezTo>
                  <a:pt x="19" y="11"/>
                  <a:pt x="21" y="9"/>
                  <a:pt x="23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3" name="picture 353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6619902" y="1435277"/>
            <a:ext cx="120395" cy="114300"/>
          </a:xfrm>
          <a:prstGeom prst="rect">
            <a:avLst/>
          </a:prstGeom>
        </p:spPr>
      </p:pic>
      <p:pic>
        <p:nvPicPr>
          <p:cNvPr id="354" name="picture 354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978153" y="1215821"/>
            <a:ext cx="124967" cy="123444"/>
          </a:xfrm>
          <a:prstGeom prst="rect">
            <a:avLst/>
          </a:prstGeom>
        </p:spPr>
      </p:pic>
      <p:sp>
        <p:nvSpPr>
          <p:cNvPr id="355" name="path"/>
          <p:cNvSpPr/>
          <p:nvPr/>
        </p:nvSpPr>
        <p:spPr>
          <a:xfrm>
            <a:off x="886713" y="1215821"/>
            <a:ext cx="83820" cy="70104"/>
          </a:xfrm>
          <a:custGeom>
            <a:rect l="0" t="0" r="0" b="0"/>
            <a:pathLst>
              <a:path w="132" h="110">
                <a:moveTo>
                  <a:pt x="57" y="4"/>
                </a:moveTo>
                <a:cubicBezTo>
                  <a:pt x="62" y="12"/>
                  <a:pt x="67" y="21"/>
                  <a:pt x="74" y="28"/>
                </a:cubicBezTo>
                <a:lnTo>
                  <a:pt x="98" y="28"/>
                </a:lnTo>
                <a:cubicBezTo>
                  <a:pt x="105" y="28"/>
                  <a:pt x="115" y="28"/>
                  <a:pt x="127" y="28"/>
                </a:cubicBezTo>
                <a:lnTo>
                  <a:pt x="127" y="43"/>
                </a:lnTo>
                <a:cubicBezTo>
                  <a:pt x="115" y="43"/>
                  <a:pt x="105" y="43"/>
                  <a:pt x="98" y="43"/>
                </a:cubicBezTo>
                <a:lnTo>
                  <a:pt x="48" y="43"/>
                </a:lnTo>
                <a:cubicBezTo>
                  <a:pt x="52" y="45"/>
                  <a:pt x="55" y="48"/>
                  <a:pt x="60" y="50"/>
                </a:cubicBezTo>
                <a:cubicBezTo>
                  <a:pt x="57" y="50"/>
                  <a:pt x="52" y="55"/>
                  <a:pt x="48" y="60"/>
                </a:cubicBezTo>
                <a:cubicBezTo>
                  <a:pt x="45" y="64"/>
                  <a:pt x="38" y="72"/>
                  <a:pt x="31" y="81"/>
                </a:cubicBezTo>
                <a:cubicBezTo>
                  <a:pt x="48" y="81"/>
                  <a:pt x="69" y="81"/>
                  <a:pt x="91" y="79"/>
                </a:cubicBezTo>
                <a:cubicBezTo>
                  <a:pt x="86" y="74"/>
                  <a:pt x="79" y="67"/>
                  <a:pt x="74" y="62"/>
                </a:cubicBezTo>
                <a:cubicBezTo>
                  <a:pt x="79" y="60"/>
                  <a:pt x="84" y="57"/>
                  <a:pt x="86" y="55"/>
                </a:cubicBezTo>
                <a:cubicBezTo>
                  <a:pt x="100" y="69"/>
                  <a:pt x="112" y="84"/>
                  <a:pt x="122" y="96"/>
                </a:cubicBezTo>
                <a:cubicBezTo>
                  <a:pt x="117" y="98"/>
                  <a:pt x="112" y="100"/>
                  <a:pt x="110" y="105"/>
                </a:cubicBezTo>
                <a:cubicBezTo>
                  <a:pt x="105" y="98"/>
                  <a:pt x="103" y="93"/>
                  <a:pt x="98" y="91"/>
                </a:cubicBezTo>
                <a:cubicBezTo>
                  <a:pt x="88" y="91"/>
                  <a:pt x="72" y="91"/>
                  <a:pt x="52" y="93"/>
                </a:cubicBezTo>
                <a:cubicBezTo>
                  <a:pt x="33" y="96"/>
                  <a:pt x="19" y="96"/>
                  <a:pt x="14" y="98"/>
                </a:cubicBezTo>
                <a:cubicBezTo>
                  <a:pt x="12" y="93"/>
                  <a:pt x="9" y="88"/>
                  <a:pt x="7" y="86"/>
                </a:cubicBezTo>
                <a:cubicBezTo>
                  <a:pt x="12" y="84"/>
                  <a:pt x="16" y="79"/>
                  <a:pt x="24" y="69"/>
                </a:cubicBezTo>
                <a:cubicBezTo>
                  <a:pt x="31" y="60"/>
                  <a:pt x="38" y="52"/>
                  <a:pt x="43" y="43"/>
                </a:cubicBezTo>
                <a:lnTo>
                  <a:pt x="33" y="43"/>
                </a:lnTo>
                <a:cubicBezTo>
                  <a:pt x="24" y="43"/>
                  <a:pt x="14" y="43"/>
                  <a:pt x="4" y="43"/>
                </a:cubicBezTo>
                <a:lnTo>
                  <a:pt x="4" y="28"/>
                </a:lnTo>
                <a:cubicBezTo>
                  <a:pt x="14" y="28"/>
                  <a:pt x="24" y="28"/>
                  <a:pt x="33" y="28"/>
                </a:cubicBezTo>
                <a:lnTo>
                  <a:pt x="55" y="28"/>
                </a:lnTo>
                <a:cubicBezTo>
                  <a:pt x="52" y="21"/>
                  <a:pt x="48" y="16"/>
                  <a:pt x="45" y="12"/>
                </a:cubicBezTo>
                <a:cubicBezTo>
                  <a:pt x="50" y="9"/>
                  <a:pt x="55" y="7"/>
                  <a:pt x="57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6" name="path"/>
          <p:cNvSpPr/>
          <p:nvPr/>
        </p:nvSpPr>
        <p:spPr>
          <a:xfrm>
            <a:off x="859282" y="1221918"/>
            <a:ext cx="30479" cy="27431"/>
          </a:xfrm>
          <a:custGeom>
            <a:rect l="0" t="0" r="0" b="0"/>
            <a:pathLst>
              <a:path w="47" h="43">
                <a:moveTo>
                  <a:pt x="14" y="4"/>
                </a:moveTo>
                <a:cubicBezTo>
                  <a:pt x="26" y="11"/>
                  <a:pt x="35" y="19"/>
                  <a:pt x="43" y="23"/>
                </a:cubicBezTo>
                <a:cubicBezTo>
                  <a:pt x="40" y="28"/>
                  <a:pt x="35" y="33"/>
                  <a:pt x="33" y="38"/>
                </a:cubicBezTo>
                <a:cubicBezTo>
                  <a:pt x="23" y="31"/>
                  <a:pt x="14" y="21"/>
                  <a:pt x="4" y="16"/>
                </a:cubicBezTo>
                <a:cubicBezTo>
                  <a:pt x="7" y="11"/>
                  <a:pt x="11" y="7"/>
                  <a:pt x="1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7" name="picture 357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856233" y="1218869"/>
            <a:ext cx="115824" cy="118872"/>
          </a:xfrm>
          <a:prstGeom prst="rect">
            <a:avLst/>
          </a:prstGeom>
        </p:spPr>
      </p:pic>
      <p:sp>
        <p:nvSpPr>
          <p:cNvPr id="358" name="path"/>
          <p:cNvSpPr/>
          <p:nvPr/>
        </p:nvSpPr>
        <p:spPr>
          <a:xfrm>
            <a:off x="853185" y="1252397"/>
            <a:ext cx="33527" cy="28955"/>
          </a:xfrm>
          <a:custGeom>
            <a:rect l="0" t="0" r="0" b="0"/>
            <a:pathLst>
              <a:path w="52" h="45">
                <a:moveTo>
                  <a:pt x="14" y="4"/>
                </a:moveTo>
                <a:cubicBezTo>
                  <a:pt x="26" y="12"/>
                  <a:pt x="35" y="19"/>
                  <a:pt x="47" y="26"/>
                </a:cubicBezTo>
                <a:cubicBezTo>
                  <a:pt x="43" y="31"/>
                  <a:pt x="40" y="36"/>
                  <a:pt x="35" y="40"/>
                </a:cubicBezTo>
                <a:cubicBezTo>
                  <a:pt x="28" y="31"/>
                  <a:pt x="16" y="23"/>
                  <a:pt x="4" y="16"/>
                </a:cubicBezTo>
                <a:cubicBezTo>
                  <a:pt x="7" y="14"/>
                  <a:pt x="9" y="9"/>
                  <a:pt x="1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9" name="picture 359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8429756" y="1031418"/>
            <a:ext cx="1298447" cy="126491"/>
          </a:xfrm>
          <a:prstGeom prst="rect">
            <a:avLst/>
          </a:prstGeom>
        </p:spPr>
      </p:pic>
      <p:pic>
        <p:nvPicPr>
          <p:cNvPr id="360" name="picture 360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2678937" y="1034465"/>
            <a:ext cx="249936" cy="121920"/>
          </a:xfrm>
          <a:prstGeom prst="rect">
            <a:avLst/>
          </a:prstGeom>
        </p:spPr>
      </p:pic>
      <p:pic>
        <p:nvPicPr>
          <p:cNvPr id="361" name="picture 361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2023617" y="1034465"/>
            <a:ext cx="251459" cy="121920"/>
          </a:xfrm>
          <a:prstGeom prst="rect">
            <a:avLst/>
          </a:prstGeom>
        </p:spPr>
      </p:pic>
      <p:pic>
        <p:nvPicPr>
          <p:cNvPr id="362" name="picture 362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6693299" y="1034465"/>
            <a:ext cx="249935" cy="123444"/>
          </a:xfrm>
          <a:prstGeom prst="rect">
            <a:avLst/>
          </a:prstGeom>
        </p:spPr>
      </p:pic>
      <p:pic>
        <p:nvPicPr>
          <p:cNvPr id="363" name="picture 363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6622188" y="851586"/>
            <a:ext cx="252983" cy="120395"/>
          </a:xfrm>
          <a:prstGeom prst="rect">
            <a:avLst/>
          </a:prstGeom>
        </p:spPr>
      </p:pic>
      <p:pic>
        <p:nvPicPr>
          <p:cNvPr id="364" name="picture 364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4282185" y="21005"/>
            <a:ext cx="771144" cy="117347"/>
          </a:xfrm>
          <a:prstGeom prst="rect">
            <a:avLst/>
          </a:prstGeom>
        </p:spPr>
      </p:pic>
      <p:pic>
        <p:nvPicPr>
          <p:cNvPr id="365" name="picture 365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392938" y="1890953"/>
            <a:ext cx="251459" cy="123444"/>
          </a:xfrm>
          <a:prstGeom prst="rect">
            <a:avLst/>
          </a:prstGeom>
        </p:spPr>
      </p:pic>
      <p:sp>
        <p:nvSpPr>
          <p:cNvPr id="366" name="path"/>
          <p:cNvSpPr/>
          <p:nvPr/>
        </p:nvSpPr>
        <p:spPr>
          <a:xfrm>
            <a:off x="853185" y="1279830"/>
            <a:ext cx="121920" cy="60960"/>
          </a:xfrm>
          <a:custGeom>
            <a:rect l="0" t="0" r="0" b="0"/>
            <a:pathLst>
              <a:path w="192" h="96">
                <a:moveTo>
                  <a:pt x="151" y="4"/>
                </a:moveTo>
                <a:cubicBezTo>
                  <a:pt x="151" y="11"/>
                  <a:pt x="151" y="19"/>
                  <a:pt x="151" y="26"/>
                </a:cubicBezTo>
                <a:lnTo>
                  <a:pt x="151" y="62"/>
                </a:lnTo>
                <a:cubicBezTo>
                  <a:pt x="151" y="67"/>
                  <a:pt x="153" y="69"/>
                  <a:pt x="158" y="69"/>
                </a:cubicBezTo>
                <a:lnTo>
                  <a:pt x="165" y="69"/>
                </a:lnTo>
                <a:cubicBezTo>
                  <a:pt x="170" y="69"/>
                  <a:pt x="172" y="64"/>
                  <a:pt x="172" y="52"/>
                </a:cubicBezTo>
                <a:cubicBezTo>
                  <a:pt x="177" y="55"/>
                  <a:pt x="182" y="57"/>
                  <a:pt x="187" y="60"/>
                </a:cubicBezTo>
                <a:cubicBezTo>
                  <a:pt x="184" y="71"/>
                  <a:pt x="182" y="79"/>
                  <a:pt x="177" y="81"/>
                </a:cubicBezTo>
                <a:cubicBezTo>
                  <a:pt x="175" y="83"/>
                  <a:pt x="170" y="83"/>
                  <a:pt x="165" y="83"/>
                </a:cubicBezTo>
                <a:lnTo>
                  <a:pt x="151" y="83"/>
                </a:lnTo>
                <a:cubicBezTo>
                  <a:pt x="141" y="83"/>
                  <a:pt x="136" y="79"/>
                  <a:pt x="136" y="69"/>
                </a:cubicBezTo>
                <a:lnTo>
                  <a:pt x="136" y="23"/>
                </a:lnTo>
                <a:cubicBezTo>
                  <a:pt x="136" y="16"/>
                  <a:pt x="136" y="11"/>
                  <a:pt x="134" y="4"/>
                </a:cubicBezTo>
                <a:lnTo>
                  <a:pt x="151" y="4"/>
                </a:lnTo>
                <a:close/>
                <a:moveTo>
                  <a:pt x="91" y="7"/>
                </a:moveTo>
                <a:cubicBezTo>
                  <a:pt x="91" y="11"/>
                  <a:pt x="88" y="19"/>
                  <a:pt x="88" y="31"/>
                </a:cubicBezTo>
                <a:cubicBezTo>
                  <a:pt x="88" y="40"/>
                  <a:pt x="86" y="50"/>
                  <a:pt x="81" y="62"/>
                </a:cubicBezTo>
                <a:cubicBezTo>
                  <a:pt x="79" y="71"/>
                  <a:pt x="69" y="81"/>
                  <a:pt x="55" y="91"/>
                </a:cubicBezTo>
                <a:cubicBezTo>
                  <a:pt x="50" y="86"/>
                  <a:pt x="47" y="81"/>
                  <a:pt x="43" y="79"/>
                </a:cubicBezTo>
                <a:cubicBezTo>
                  <a:pt x="52" y="74"/>
                  <a:pt x="62" y="67"/>
                  <a:pt x="67" y="60"/>
                </a:cubicBezTo>
                <a:cubicBezTo>
                  <a:pt x="72" y="50"/>
                  <a:pt x="74" y="43"/>
                  <a:pt x="74" y="31"/>
                </a:cubicBezTo>
                <a:cubicBezTo>
                  <a:pt x="74" y="21"/>
                  <a:pt x="74" y="11"/>
                  <a:pt x="74" y="4"/>
                </a:cubicBezTo>
                <a:cubicBezTo>
                  <a:pt x="79" y="4"/>
                  <a:pt x="86" y="7"/>
                  <a:pt x="91" y="7"/>
                </a:cubicBezTo>
                <a:moveTo>
                  <a:pt x="120" y="4"/>
                </a:moveTo>
                <a:cubicBezTo>
                  <a:pt x="117" y="7"/>
                  <a:pt x="117" y="14"/>
                  <a:pt x="117" y="23"/>
                </a:cubicBezTo>
                <a:lnTo>
                  <a:pt x="117" y="60"/>
                </a:lnTo>
                <a:cubicBezTo>
                  <a:pt x="117" y="64"/>
                  <a:pt x="117" y="74"/>
                  <a:pt x="120" y="83"/>
                </a:cubicBezTo>
                <a:lnTo>
                  <a:pt x="103" y="83"/>
                </a:lnTo>
                <a:cubicBezTo>
                  <a:pt x="103" y="74"/>
                  <a:pt x="103" y="67"/>
                  <a:pt x="103" y="60"/>
                </a:cubicBezTo>
                <a:lnTo>
                  <a:pt x="103" y="23"/>
                </a:lnTo>
                <a:cubicBezTo>
                  <a:pt x="103" y="16"/>
                  <a:pt x="103" y="9"/>
                  <a:pt x="103" y="4"/>
                </a:cubicBezTo>
                <a:lnTo>
                  <a:pt x="120" y="4"/>
                </a:lnTo>
                <a:close/>
                <a:moveTo>
                  <a:pt x="52" y="16"/>
                </a:moveTo>
                <a:cubicBezTo>
                  <a:pt x="47" y="26"/>
                  <a:pt x="43" y="38"/>
                  <a:pt x="35" y="50"/>
                </a:cubicBezTo>
                <a:cubicBezTo>
                  <a:pt x="31" y="64"/>
                  <a:pt x="23" y="74"/>
                  <a:pt x="21" y="81"/>
                </a:cubicBezTo>
                <a:cubicBezTo>
                  <a:pt x="16" y="76"/>
                  <a:pt x="9" y="74"/>
                  <a:pt x="4" y="71"/>
                </a:cubicBezTo>
                <a:cubicBezTo>
                  <a:pt x="9" y="64"/>
                  <a:pt x="14" y="57"/>
                  <a:pt x="21" y="45"/>
                </a:cubicBezTo>
                <a:cubicBezTo>
                  <a:pt x="28" y="33"/>
                  <a:pt x="35" y="19"/>
                  <a:pt x="38" y="7"/>
                </a:cubicBezTo>
                <a:cubicBezTo>
                  <a:pt x="43" y="11"/>
                  <a:pt x="47" y="14"/>
                  <a:pt x="52" y="1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67" name="table 367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280818" algn="l" rtl="0" eaLnBrk="0">
                        <a:lnSpc>
                          <a:spcPct val="100000"/>
                        </a:lnSpc>
                        <a:spcBef>
                          <a:spcPts val="7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3.选择建设工程设计方案和进行初步设计时，  应以(        )  作为投资控制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目标。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77898" algn="l" rtl="0" eaLnBrk="0">
                        <a:lnSpc>
                          <a:spcPct val="100000"/>
                        </a:lnSpc>
                        <a:spcBef>
                          <a:spcPts val="277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5.下列建设工程投资控制措施中，属于技术措施的是(        )  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endParaRPr lang="Microsoft YaHei" altLang="Microsoft YaHei" sz="900"/>
                    </a:p>
                    <a:p>
                      <a:pPr marL="277390" algn="l" rtl="0" eaLnBrk="0">
                        <a:lnSpc>
                          <a:spcPts val="1230"/>
                        </a:lnSpc>
                        <a:spcBef>
                          <a:spcPts val="364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.明确各管理部门投资控制职责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.安排专人负责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资控制</a:t>
                      </a:r>
                      <a:endParaRPr lang="Microsoft YaHei" altLang="Microsoft YaHei" sz="900"/>
                    </a:p>
                    <a:p>
                      <a:pPr marL="280310" algn="l" rtl="0" eaLnBrk="0">
                        <a:lnSpc>
                          <a:spcPts val="1219"/>
                        </a:lnSpc>
                        <a:spcBef>
                          <a:spcPts val="209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.组织设计方案评审和优化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.在合同中订立成本节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超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奖罚条款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51475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13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68" name="picture 3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76618" y="2343327"/>
            <a:ext cx="487679" cy="96011"/>
          </a:xfrm>
          <a:prstGeom prst="rect">
            <a:avLst/>
          </a:prstGeom>
        </p:spPr>
      </p:pic>
      <p:graphicFrame>
        <p:nvGraphicFramePr>
          <p:cNvPr id="369" name="table 369"/>
          <p:cNvGraphicFramePr>
            <a:graphicFrameLocks noGrp="1"/>
          </p:cNvGraphicFramePr>
          <p:nvPr/>
        </p:nvGraphicFramePr>
        <p:xfrm>
          <a:off x="277390" y="1588206"/>
          <a:ext cx="4542789" cy="494029"/>
        </p:xfrm>
        <a:graphic>
          <a:graphicData uri="http://schemas.openxmlformats.org/drawingml/2006/table">
            <a:tbl>
              <a:tblPr/>
              <a:tblGrid>
                <a:gridCol w="2543175"/>
                <a:gridCol w="1414780"/>
                <a:gridCol w="584834"/>
              </a:tblGrid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9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4.建设工程项目设计和施工图设计应依据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</a:t>
                      </a:r>
                      <a:endParaRPr lang="Microsoft YaHei" altLang="Microsoft YaHei" sz="900"/>
                    </a:p>
                  </a:txBody>
                  <a:tcPr marL="0" marR="0" marT="90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1321"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)设置投资控制目标 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</a:txBody>
                  <a:tcPr marL="0" marR="0" marT="90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5863" algn="l" rtl="0" eaLnBrk="0">
                        <a:lnSpc>
                          <a:spcPts val="755"/>
                        </a:lnSpc>
                        <a:spcBef>
                          <a:spcPts val="1"/>
                        </a:spcBef>
                        <a:tabLst>
                          <a:tab pos="584200"/>
                        </a:tabLst>
                      </a:pP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28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9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ts val="1225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.投资估算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计概算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"/>
                    </a:p>
                    <a:p>
                      <a:pPr marL="292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.施工图预算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程量清单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70" name="picture 3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31208" y="1610283"/>
            <a:ext cx="488971" cy="96011"/>
          </a:xfrm>
          <a:prstGeom prst="rect">
            <a:avLst/>
          </a:prstGeom>
        </p:spPr>
      </p:pic>
      <p:graphicFrame>
        <p:nvGraphicFramePr>
          <p:cNvPr id="371" name="table 371"/>
          <p:cNvGraphicFramePr>
            <a:graphicFrameLocks noGrp="1"/>
          </p:cNvGraphicFramePr>
          <p:nvPr/>
        </p:nvGraphicFramePr>
        <p:xfrm>
          <a:off x="277390" y="1037969"/>
          <a:ext cx="1969135" cy="311150"/>
        </p:xfrm>
        <a:graphic>
          <a:graphicData uri="http://schemas.openxmlformats.org/drawingml/2006/table">
            <a:tbl>
              <a:tblPr/>
              <a:tblGrid>
                <a:gridCol w="1049655"/>
                <a:gridCol w="919480"/>
              </a:tblGrid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1225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.投资估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89419" algn="l" rtl="0" eaLnBrk="0">
                        <a:lnSpc>
                          <a:spcPts val="1225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.设计概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"/>
                    </a:p>
                    <a:p>
                      <a:pPr marL="292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.施工图预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"/>
                    </a:p>
                    <a:p>
                      <a:pPr marL="28941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.施工预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72" name="picture 3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  <p:pic>
        <p:nvPicPr>
          <p:cNvPr id="373" name="picture 37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24611" y="884859"/>
            <a:ext cx="161544" cy="96011"/>
          </a:xfrm>
          <a:prstGeom prst="rect">
            <a:avLst/>
          </a:prstGeom>
        </p:spPr>
      </p:pic>
      <p:pic>
        <p:nvPicPr>
          <p:cNvPr id="374" name="picture 37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50747" y="894003"/>
            <a:ext cx="106680" cy="79247"/>
          </a:xfrm>
          <a:prstGeom prst="rect">
            <a:avLst/>
          </a:prstGeom>
        </p:spPr>
      </p:pic>
      <p:pic>
        <p:nvPicPr>
          <p:cNvPr id="375" name="picture 37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89204" y="894003"/>
            <a:ext cx="88392" cy="77723"/>
          </a:xfrm>
          <a:prstGeom prst="rect">
            <a:avLst/>
          </a:prstGeom>
        </p:spPr>
      </p:pic>
      <p:pic>
        <p:nvPicPr>
          <p:cNvPr id="376" name="picture 37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69619" y="884859"/>
            <a:ext cx="42672" cy="96011"/>
          </a:xfrm>
          <a:prstGeom prst="rect">
            <a:avLst/>
          </a:prstGeom>
        </p:spPr>
      </p:pic>
      <p:sp>
        <p:nvSpPr>
          <p:cNvPr id="377" name="rect"/>
          <p:cNvSpPr/>
          <p:nvPr/>
        </p:nvSpPr>
        <p:spPr>
          <a:xfrm>
            <a:off x="710183" y="909243"/>
            <a:ext cx="30480" cy="3962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8" name="picture 37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95883" y="926007"/>
            <a:ext cx="53340" cy="1219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9" name="table 379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278784" algn="l" rtl="0" eaLnBrk="0">
                        <a:lnSpc>
                          <a:spcPct val="100000"/>
                        </a:lnSpc>
                        <a:spcBef>
                          <a:spcPts val="7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6.下列建设工程投资控制措施中，属于组织措施的是(        )  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endParaRPr lang="Microsoft YaHei" altLang="Microsoft YaHei" sz="900"/>
                    </a:p>
                    <a:p>
                      <a:pPr marL="275863" algn="l" rtl="0" eaLnBrk="0">
                        <a:lnSpc>
                          <a:spcPts val="1230"/>
                        </a:lnSpc>
                        <a:spcBef>
                          <a:spcPts val="484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.编制详细的投资控制工作流程图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审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核竣工结算</a:t>
                      </a:r>
                      <a:endParaRPr lang="Microsoft YaHei" altLang="Microsoft YaHei" sz="900"/>
                    </a:p>
                    <a:p>
                      <a:pPr marL="278784" algn="l" rtl="0" eaLnBrk="0">
                        <a:lnSpc>
                          <a:spcPts val="1219"/>
                        </a:lnSpc>
                        <a:spcBef>
                          <a:spcPts val="329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.对设计变更进行技术经济比较    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.修改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完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善合同条款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279799" algn="l" rtl="0" eaLnBrk="0">
                        <a:lnSpc>
                          <a:spcPct val="100000"/>
                        </a:lnSpc>
                        <a:spcBef>
                          <a:spcPts val="278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7.项目监理机构进行投资控制时，可采取的经济措施有(        )  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endParaRPr lang="Microsoft YaHei" altLang="Microsoft YaHei" sz="900"/>
                    </a:p>
                    <a:p>
                      <a:pPr marL="275863" algn="l" rtl="0" eaLnBrk="0">
                        <a:lnSpc>
                          <a:spcPct val="94000"/>
                        </a:lnSpc>
                        <a:spcBef>
                          <a:spcPts val="483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.对工程项目造价目标进行风险分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</a:t>
                      </a:r>
                      <a:endParaRPr lang="Microsoft YaHei" altLang="Microsoft YaHei" sz="900"/>
                    </a:p>
                    <a:p>
                      <a:pPr marL="279799" algn="l" rtl="0" eaLnBrk="0">
                        <a:lnSpc>
                          <a:spcPts val="1571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.审核承包人编制的施工组织设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</a:t>
                      </a:r>
                      <a:endParaRPr lang="Microsoft YaHei" altLang="Microsoft YaHei" sz="900"/>
                    </a:p>
                    <a:p>
                      <a:pPr marL="278784" algn="l" rtl="0" eaLnBrk="0">
                        <a:lnSpc>
                          <a:spcPts val="1559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.签发付款证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书</a:t>
                      </a:r>
                      <a:endParaRPr lang="Microsoft YaHei" altLang="Microsoft YaHei" sz="900"/>
                    </a:p>
                    <a:p>
                      <a:pPr marL="279799" algn="l" rtl="0" eaLnBrk="0">
                        <a:lnSpc>
                          <a:spcPct val="94000"/>
                        </a:lnSpc>
                        <a:spcBef>
                          <a:spcPts val="545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.对设计变更方案进行技术经济分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</a:t>
                      </a:r>
                      <a:endParaRPr lang="Microsoft YaHei" altLang="Microsoft YaHei" sz="900"/>
                    </a:p>
                    <a:p>
                      <a:pPr marL="281323" algn="l" rtl="0" eaLnBrk="0">
                        <a:lnSpc>
                          <a:spcPts val="1559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.进行工程计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量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2512974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14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80" name="picture 3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432210" y="1729155"/>
            <a:ext cx="647700" cy="96011"/>
          </a:xfrm>
          <a:prstGeom prst="rect">
            <a:avLst/>
          </a:prstGeom>
        </p:spPr>
      </p:pic>
      <p:pic>
        <p:nvPicPr>
          <p:cNvPr id="381" name="picture 3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04169" y="735507"/>
            <a:ext cx="649223" cy="96011"/>
          </a:xfrm>
          <a:prstGeom prst="rect">
            <a:avLst/>
          </a:prstGeom>
        </p:spPr>
      </p:pic>
      <p:pic>
        <p:nvPicPr>
          <p:cNvPr id="382" name="picture 3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83" name="table 383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marL="33642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1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第三节   建设工程投资控制的主要任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2514755" algn="l" rtl="0" eaLnBrk="0">
                        <a:lnSpc>
                          <a:spcPct val="89000"/>
                        </a:lnSpc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15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84" name="picture 3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8327" y="2084502"/>
            <a:ext cx="121919" cy="121919"/>
          </a:xfrm>
          <a:prstGeom prst="rect">
            <a:avLst/>
          </a:prstGeom>
        </p:spPr>
      </p:pic>
      <p:graphicFrame>
        <p:nvGraphicFramePr>
          <p:cNvPr id="385" name="table 385"/>
          <p:cNvGraphicFramePr>
            <a:graphicFrameLocks noGrp="1"/>
          </p:cNvGraphicFramePr>
          <p:nvPr/>
        </p:nvGraphicFramePr>
        <p:xfrm>
          <a:off x="291083" y="804341"/>
          <a:ext cx="4572000" cy="2134870"/>
        </p:xfrm>
        <a:graphic>
          <a:graphicData uri="http://schemas.openxmlformats.org/drawingml/2006/table">
            <a:tbl>
              <a:tblPr/>
              <a:tblGrid>
                <a:gridCol w="601980"/>
                <a:gridCol w="3970019"/>
              </a:tblGrid>
              <a:tr h="89471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292060" algn="l" rtl="0" eaLnBrk="0">
                        <a:lnSpc>
                          <a:spcPts val="1104"/>
                        </a:lnSpc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我国监理机构在各个阶段的主要工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作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900"/>
                    </a:p>
                    <a:p>
                      <a:pPr marL="36969" indent="324927" algn="l" rtl="0" eaLnBrk="0">
                        <a:lnSpc>
                          <a:spcPct val="118000"/>
                        </a:lnSpc>
                        <a:spcBef>
                          <a:spcPts val="333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(1)                 ：  工程监理单位要依据法律法规、工程建设标准、勘察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文件及合同，  对建设工程进行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；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200"/>
                    </a:p>
                    <a:p>
                      <a:pPr marL="35953" indent="325943" algn="l" rtl="0" eaLnBrk="0">
                        <a:lnSpc>
                          <a:spcPct val="114000"/>
                        </a:lnSpc>
                        <a:spcBef>
                          <a:spcPts val="1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(2)                                           等阶段：  工程监理单位应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据建设工程监理    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合同的约定，   为建设单位        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。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01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83"/>
                        </a:lnSpc>
                      </a:pPr>
                      <a:endParaRPr lang="Arial" altLang="Arial" sz="100"/>
                    </a:p>
                    <a:p>
                      <a:pPr marL="54237" indent="-3047" algn="l" rtl="0" eaLnBrk="0">
                        <a:lnSpc>
                          <a:spcPct val="136000"/>
                        </a:lnSpc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投资控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主要工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作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10579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(1)进行工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900"/>
                    </a:p>
                    <a:p>
                      <a:pPr marL="105795" algn="l" rtl="0" eaLnBrk="0">
                        <a:lnSpc>
                          <a:spcPct val="100000"/>
                        </a:lnSpc>
                        <a:spcBef>
                          <a:spcPts val="360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(2)对完成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进行</a:t>
                      </a:r>
                      <a:endParaRPr lang="Microsoft YaHei" altLang="Microsoft YaHei" sz="900"/>
                    </a:p>
                    <a:p>
                      <a:pPr marL="105795" algn="l" rtl="0" eaLnBrk="0">
                        <a:lnSpc>
                          <a:spcPct val="100000"/>
                        </a:lnSpc>
                        <a:spcBef>
                          <a:spcPts val="360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(3)       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竣工</a:t>
                      </a:r>
                      <a:endParaRPr lang="Microsoft YaHei" altLang="Microsoft YaHei" sz="900"/>
                    </a:p>
                    <a:p>
                      <a:pPr marL="105795" algn="l" rtl="0" eaLnBrk="0">
                        <a:lnSpc>
                          <a:spcPct val="100000"/>
                        </a:lnSpc>
                        <a:spcBef>
                          <a:spcPts val="373"/>
                        </a:spcBef>
                      </a:pP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(4)         施工单位提出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endParaRPr lang="Microsoft YaHei" altLang="Microsoft YaHei" sz="900"/>
                    </a:p>
                    <a:p>
                      <a:pPr marL="105795" algn="l" rtl="0" eaLnBrk="0">
                        <a:lnSpc>
                          <a:spcPct val="88000"/>
                        </a:lnSpc>
                        <a:spcBef>
                          <a:spcPts val="363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(5)       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费用       </a:t>
                      </a:r>
                      <a:endParaRPr lang="Microsoft YaHei" altLang="Microsoft YaHei" sz="900"/>
                    </a:p>
                    <a:p>
                      <a:pPr algn="r" rtl="0" eaLnBrk="0">
                        <a:lnSpc>
                          <a:spcPct val="98000"/>
                        </a:lnSpc>
                        <a:spcBef>
                          <a:spcPts val="9"/>
                        </a:spcBef>
                      </a:pPr>
                      <a:r>
                        <a:rPr sz="8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【19多/20多/21多/</a:t>
                      </a:r>
                      <a:r>
                        <a:rPr sz="8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2多】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86" name="path"/>
          <p:cNvSpPr/>
          <p:nvPr/>
        </p:nvSpPr>
        <p:spPr>
          <a:xfrm>
            <a:off x="2185754" y="2634613"/>
            <a:ext cx="53339" cy="115540"/>
          </a:xfrm>
          <a:custGeom>
            <a:rect l="0" t="0" r="0" b="0"/>
            <a:pathLst>
              <a:path w="83" h="181">
                <a:moveTo>
                  <a:pt x="79" y="105"/>
                </a:moveTo>
                <a:cubicBezTo>
                  <a:pt x="79" y="114"/>
                  <a:pt x="79" y="125"/>
                  <a:pt x="79" y="139"/>
                </a:cubicBezTo>
                <a:cubicBezTo>
                  <a:pt x="79" y="154"/>
                  <a:pt x="79" y="166"/>
                  <a:pt x="79" y="175"/>
                </a:cubicBezTo>
                <a:lnTo>
                  <a:pt x="64" y="175"/>
                </a:lnTo>
                <a:lnTo>
                  <a:pt x="64" y="159"/>
                </a:lnTo>
                <a:lnTo>
                  <a:pt x="19" y="159"/>
                </a:lnTo>
                <a:lnTo>
                  <a:pt x="19" y="177"/>
                </a:lnTo>
                <a:lnTo>
                  <a:pt x="4" y="177"/>
                </a:lnTo>
                <a:cubicBezTo>
                  <a:pt x="4" y="170"/>
                  <a:pt x="7" y="159"/>
                  <a:pt x="7" y="143"/>
                </a:cubicBezTo>
                <a:cubicBezTo>
                  <a:pt x="7" y="128"/>
                  <a:pt x="4" y="114"/>
                  <a:pt x="4" y="105"/>
                </a:cubicBezTo>
                <a:lnTo>
                  <a:pt x="79" y="105"/>
                </a:lnTo>
                <a:close/>
                <a:moveTo>
                  <a:pt x="19" y="76"/>
                </a:moveTo>
                <a:cubicBezTo>
                  <a:pt x="16" y="69"/>
                  <a:pt x="14" y="62"/>
                  <a:pt x="7" y="56"/>
                </a:cubicBezTo>
                <a:cubicBezTo>
                  <a:pt x="11" y="53"/>
                  <a:pt x="16" y="51"/>
                  <a:pt x="21" y="49"/>
                </a:cubicBezTo>
                <a:cubicBezTo>
                  <a:pt x="26" y="56"/>
                  <a:pt x="28" y="62"/>
                  <a:pt x="33" y="71"/>
                </a:cubicBezTo>
                <a:cubicBezTo>
                  <a:pt x="28" y="71"/>
                  <a:pt x="23" y="74"/>
                  <a:pt x="19" y="76"/>
                </a:cubicBezTo>
                <a:moveTo>
                  <a:pt x="38" y="29"/>
                </a:moveTo>
                <a:cubicBezTo>
                  <a:pt x="35" y="24"/>
                  <a:pt x="31" y="17"/>
                  <a:pt x="26" y="11"/>
                </a:cubicBezTo>
                <a:cubicBezTo>
                  <a:pt x="31" y="8"/>
                  <a:pt x="35" y="6"/>
                  <a:pt x="40" y="4"/>
                </a:cubicBezTo>
                <a:cubicBezTo>
                  <a:pt x="43" y="8"/>
                  <a:pt x="45" y="15"/>
                  <a:pt x="52" y="24"/>
                </a:cubicBezTo>
                <a:cubicBezTo>
                  <a:pt x="47" y="24"/>
                  <a:pt x="43" y="26"/>
                  <a:pt x="38" y="29"/>
                </a:cubicBezTo>
              </a:path>
            </a:pathLst>
          </a:custGeom>
          <a:noFill/>
          <a:ln w="5705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7" name="path"/>
          <p:cNvSpPr/>
          <p:nvPr/>
        </p:nvSpPr>
        <p:spPr>
          <a:xfrm>
            <a:off x="2176610" y="2650303"/>
            <a:ext cx="73151" cy="45645"/>
          </a:xfrm>
          <a:custGeom>
            <a:rect l="0" t="0" r="0" b="0"/>
            <a:pathLst>
              <a:path w="115" h="71">
                <a:moveTo>
                  <a:pt x="93" y="24"/>
                </a:moveTo>
                <a:cubicBezTo>
                  <a:pt x="91" y="29"/>
                  <a:pt x="86" y="38"/>
                  <a:pt x="79" y="56"/>
                </a:cubicBezTo>
                <a:cubicBezTo>
                  <a:pt x="91" y="56"/>
                  <a:pt x="103" y="56"/>
                  <a:pt x="110" y="53"/>
                </a:cubicBezTo>
                <a:lnTo>
                  <a:pt x="110" y="67"/>
                </a:lnTo>
                <a:cubicBezTo>
                  <a:pt x="103" y="67"/>
                  <a:pt x="83" y="67"/>
                  <a:pt x="57" y="67"/>
                </a:cubicBezTo>
                <a:cubicBezTo>
                  <a:pt x="31" y="67"/>
                  <a:pt x="14" y="67"/>
                  <a:pt x="4" y="67"/>
                </a:cubicBezTo>
                <a:lnTo>
                  <a:pt x="4" y="53"/>
                </a:lnTo>
                <a:cubicBezTo>
                  <a:pt x="14" y="56"/>
                  <a:pt x="33" y="56"/>
                  <a:pt x="64" y="56"/>
                </a:cubicBezTo>
                <a:cubicBezTo>
                  <a:pt x="69" y="44"/>
                  <a:pt x="71" y="31"/>
                  <a:pt x="76" y="20"/>
                </a:cubicBezTo>
                <a:cubicBezTo>
                  <a:pt x="81" y="22"/>
                  <a:pt x="86" y="24"/>
                  <a:pt x="93" y="24"/>
                </a:cubicBezTo>
                <a:moveTo>
                  <a:pt x="103" y="17"/>
                </a:moveTo>
                <a:cubicBezTo>
                  <a:pt x="96" y="17"/>
                  <a:pt x="81" y="17"/>
                  <a:pt x="57" y="17"/>
                </a:cubicBezTo>
                <a:cubicBezTo>
                  <a:pt x="33" y="17"/>
                  <a:pt x="19" y="17"/>
                  <a:pt x="11" y="17"/>
                </a:cubicBezTo>
                <a:lnTo>
                  <a:pt x="11" y="4"/>
                </a:lnTo>
                <a:cubicBezTo>
                  <a:pt x="19" y="6"/>
                  <a:pt x="33" y="6"/>
                  <a:pt x="57" y="6"/>
                </a:cubicBezTo>
                <a:cubicBezTo>
                  <a:pt x="81" y="6"/>
                  <a:pt x="96" y="6"/>
                  <a:pt x="103" y="4"/>
                </a:cubicBezTo>
                <a:lnTo>
                  <a:pt x="103" y="17"/>
                </a:lnTo>
                <a:close/>
              </a:path>
            </a:pathLst>
          </a:custGeom>
          <a:noFill/>
          <a:ln w="5705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8" name="path"/>
          <p:cNvSpPr/>
          <p:nvPr/>
        </p:nvSpPr>
        <p:spPr>
          <a:xfrm>
            <a:off x="2155274" y="2717345"/>
            <a:ext cx="28955" cy="27102"/>
          </a:xfrm>
          <a:custGeom>
            <a:rect l="0" t="0" r="0" b="0"/>
            <a:pathLst>
              <a:path w="45" h="42">
                <a:moveTo>
                  <a:pt x="28" y="38"/>
                </a:moveTo>
                <a:cubicBezTo>
                  <a:pt x="23" y="31"/>
                  <a:pt x="14" y="22"/>
                  <a:pt x="4" y="13"/>
                </a:cubicBezTo>
                <a:cubicBezTo>
                  <a:pt x="9" y="11"/>
                  <a:pt x="12" y="8"/>
                  <a:pt x="16" y="4"/>
                </a:cubicBezTo>
                <a:cubicBezTo>
                  <a:pt x="26" y="13"/>
                  <a:pt x="33" y="22"/>
                  <a:pt x="40" y="31"/>
                </a:cubicBezTo>
                <a:cubicBezTo>
                  <a:pt x="36" y="33"/>
                  <a:pt x="31" y="35"/>
                  <a:pt x="28" y="38"/>
                </a:cubicBezTo>
              </a:path>
            </a:pathLst>
          </a:custGeom>
          <a:noFill/>
          <a:ln w="5705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89" name="picture 38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27842" y="2637465"/>
            <a:ext cx="118872" cy="111261"/>
          </a:xfrm>
          <a:prstGeom prst="rect">
            <a:avLst/>
          </a:prstGeom>
        </p:spPr>
      </p:pic>
      <p:sp>
        <p:nvSpPr>
          <p:cNvPr id="390" name="path"/>
          <p:cNvSpPr/>
          <p:nvPr/>
        </p:nvSpPr>
        <p:spPr>
          <a:xfrm>
            <a:off x="2124794" y="2644598"/>
            <a:ext cx="54863" cy="106981"/>
          </a:xfrm>
          <a:custGeom>
            <a:rect l="0" t="0" r="0" b="0"/>
            <a:pathLst>
              <a:path w="86" h="168">
                <a:moveTo>
                  <a:pt x="81" y="4"/>
                </a:moveTo>
                <a:cubicBezTo>
                  <a:pt x="81" y="15"/>
                  <a:pt x="79" y="33"/>
                  <a:pt x="79" y="56"/>
                </a:cubicBezTo>
                <a:cubicBezTo>
                  <a:pt x="79" y="78"/>
                  <a:pt x="79" y="96"/>
                  <a:pt x="81" y="110"/>
                </a:cubicBezTo>
                <a:lnTo>
                  <a:pt x="67" y="110"/>
                </a:lnTo>
                <a:lnTo>
                  <a:pt x="67" y="15"/>
                </a:lnTo>
                <a:lnTo>
                  <a:pt x="26" y="15"/>
                </a:lnTo>
                <a:lnTo>
                  <a:pt x="26" y="112"/>
                </a:lnTo>
                <a:lnTo>
                  <a:pt x="11" y="112"/>
                </a:lnTo>
                <a:cubicBezTo>
                  <a:pt x="11" y="98"/>
                  <a:pt x="11" y="80"/>
                  <a:pt x="11" y="56"/>
                </a:cubicBezTo>
                <a:cubicBezTo>
                  <a:pt x="11" y="33"/>
                  <a:pt x="11" y="15"/>
                  <a:pt x="11" y="4"/>
                </a:cubicBezTo>
                <a:lnTo>
                  <a:pt x="81" y="4"/>
                </a:lnTo>
                <a:close/>
                <a:moveTo>
                  <a:pt x="55" y="31"/>
                </a:moveTo>
                <a:cubicBezTo>
                  <a:pt x="55" y="35"/>
                  <a:pt x="55" y="44"/>
                  <a:pt x="55" y="56"/>
                </a:cubicBezTo>
                <a:cubicBezTo>
                  <a:pt x="55" y="65"/>
                  <a:pt x="55" y="78"/>
                  <a:pt x="55" y="92"/>
                </a:cubicBezTo>
                <a:cubicBezTo>
                  <a:pt x="52" y="105"/>
                  <a:pt x="50" y="119"/>
                  <a:pt x="45" y="130"/>
                </a:cubicBezTo>
                <a:cubicBezTo>
                  <a:pt x="40" y="141"/>
                  <a:pt x="33" y="152"/>
                  <a:pt x="19" y="163"/>
                </a:cubicBezTo>
                <a:cubicBezTo>
                  <a:pt x="16" y="157"/>
                  <a:pt x="11" y="154"/>
                  <a:pt x="4" y="152"/>
                </a:cubicBezTo>
                <a:cubicBezTo>
                  <a:pt x="14" y="146"/>
                  <a:pt x="21" y="139"/>
                  <a:pt x="26" y="132"/>
                </a:cubicBezTo>
                <a:cubicBezTo>
                  <a:pt x="31" y="125"/>
                  <a:pt x="36" y="116"/>
                  <a:pt x="38" y="105"/>
                </a:cubicBezTo>
                <a:cubicBezTo>
                  <a:pt x="40" y="94"/>
                  <a:pt x="40" y="83"/>
                  <a:pt x="40" y="71"/>
                </a:cubicBezTo>
                <a:cubicBezTo>
                  <a:pt x="40" y="58"/>
                  <a:pt x="40" y="44"/>
                  <a:pt x="38" y="29"/>
                </a:cubicBezTo>
                <a:cubicBezTo>
                  <a:pt x="45" y="29"/>
                  <a:pt x="50" y="29"/>
                  <a:pt x="55" y="31"/>
                </a:cubicBezTo>
              </a:path>
            </a:pathLst>
          </a:custGeom>
          <a:noFill/>
          <a:ln w="5705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1" name="picture 39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02874" y="2637465"/>
            <a:ext cx="112776" cy="112687"/>
          </a:xfrm>
          <a:prstGeom prst="rect">
            <a:avLst/>
          </a:prstGeom>
        </p:spPr>
      </p:pic>
      <p:pic>
        <p:nvPicPr>
          <p:cNvPr id="392" name="picture 3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487070" y="2637465"/>
            <a:ext cx="251460" cy="112687"/>
          </a:xfrm>
          <a:prstGeom prst="rect">
            <a:avLst/>
          </a:prstGeom>
        </p:spPr>
      </p:pic>
      <p:pic>
        <p:nvPicPr>
          <p:cNvPr id="393" name="picture 39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490880" y="2454833"/>
            <a:ext cx="251460" cy="120396"/>
          </a:xfrm>
          <a:prstGeom prst="rect">
            <a:avLst/>
          </a:prstGeom>
        </p:spPr>
      </p:pic>
      <p:pic>
        <p:nvPicPr>
          <p:cNvPr id="394" name="picture 39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996778" y="2267382"/>
            <a:ext cx="381000" cy="124967"/>
          </a:xfrm>
          <a:prstGeom prst="rect">
            <a:avLst/>
          </a:prstGeom>
        </p:spPr>
      </p:pic>
      <p:pic>
        <p:nvPicPr>
          <p:cNvPr id="395" name="picture 39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490118" y="2267382"/>
            <a:ext cx="248412" cy="124967"/>
          </a:xfrm>
          <a:prstGeom prst="rect">
            <a:avLst/>
          </a:prstGeom>
        </p:spPr>
      </p:pic>
      <p:pic>
        <p:nvPicPr>
          <p:cNvPr id="396" name="picture 39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505879" y="2084502"/>
            <a:ext cx="120395" cy="124967"/>
          </a:xfrm>
          <a:prstGeom prst="rect">
            <a:avLst/>
          </a:prstGeom>
        </p:spPr>
      </p:pic>
      <p:pic>
        <p:nvPicPr>
          <p:cNvPr id="397" name="picture 39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800469" y="2086025"/>
            <a:ext cx="374904" cy="123444"/>
          </a:xfrm>
          <a:prstGeom prst="rect">
            <a:avLst/>
          </a:prstGeom>
        </p:spPr>
      </p:pic>
      <p:pic>
        <p:nvPicPr>
          <p:cNvPr id="398" name="picture 39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751076" y="1903146"/>
            <a:ext cx="630935" cy="121919"/>
          </a:xfrm>
          <a:prstGeom prst="rect">
            <a:avLst/>
          </a:prstGeom>
        </p:spPr>
      </p:pic>
      <p:pic>
        <p:nvPicPr>
          <p:cNvPr id="399" name="picture 39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952481" y="1569390"/>
            <a:ext cx="1018032" cy="124967"/>
          </a:xfrm>
          <a:prstGeom prst="rect">
            <a:avLst/>
          </a:prstGeom>
        </p:spPr>
      </p:pic>
      <p:pic>
        <p:nvPicPr>
          <p:cNvPr id="400" name="picture 40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133629" y="1386509"/>
            <a:ext cx="1402080" cy="124967"/>
          </a:xfrm>
          <a:prstGeom prst="rect">
            <a:avLst/>
          </a:prstGeom>
        </p:spPr>
      </p:pic>
      <p:pic>
        <p:nvPicPr>
          <p:cNvPr id="401" name="picture 40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205159" y="1203630"/>
            <a:ext cx="501396" cy="123444"/>
          </a:xfrm>
          <a:prstGeom prst="rect">
            <a:avLst/>
          </a:prstGeom>
        </p:spPr>
      </p:pic>
      <p:pic>
        <p:nvPicPr>
          <p:cNvPr id="402" name="picture 40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139725" y="1019225"/>
            <a:ext cx="507492" cy="124967"/>
          </a:xfrm>
          <a:prstGeom prst="rect">
            <a:avLst/>
          </a:prstGeom>
        </p:spPr>
      </p:pic>
      <p:pic>
        <p:nvPicPr>
          <p:cNvPr id="403" name="picture 403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  <p:pic>
        <p:nvPicPr>
          <p:cNvPr id="404" name="picture 40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466344" y="2084502"/>
            <a:ext cx="379475" cy="123444"/>
          </a:xfrm>
          <a:prstGeom prst="rect">
            <a:avLst/>
          </a:prstGeom>
        </p:spPr>
      </p:pic>
      <p:pic>
        <p:nvPicPr>
          <p:cNvPr id="405" name="picture 405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2773680" y="2453309"/>
            <a:ext cx="364236" cy="121919"/>
          </a:xfrm>
          <a:prstGeom prst="rect">
            <a:avLst/>
          </a:prstGeom>
        </p:spPr>
      </p:pic>
      <p:pic>
        <p:nvPicPr>
          <p:cNvPr id="406" name="picture 406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2520695" y="1907717"/>
            <a:ext cx="120396" cy="112776"/>
          </a:xfrm>
          <a:prstGeom prst="rect">
            <a:avLst/>
          </a:prstGeom>
        </p:spPr>
      </p:pic>
      <p:pic>
        <p:nvPicPr>
          <p:cNvPr id="407" name="picture 407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2392679" y="1904669"/>
            <a:ext cx="117348" cy="115824"/>
          </a:xfrm>
          <a:prstGeom prst="rect">
            <a:avLst/>
          </a:prstGeom>
        </p:spPr>
      </p:pic>
      <p:sp>
        <p:nvSpPr>
          <p:cNvPr id="408" name="path"/>
          <p:cNvSpPr/>
          <p:nvPr/>
        </p:nvSpPr>
        <p:spPr>
          <a:xfrm>
            <a:off x="2261616" y="1901621"/>
            <a:ext cx="303276" cy="123444"/>
          </a:xfrm>
          <a:custGeom>
            <a:rect l="0" t="0" r="0" b="0"/>
            <a:pathLst>
              <a:path w="477" h="194">
                <a:moveTo>
                  <a:pt x="148" y="86"/>
                </a:moveTo>
                <a:cubicBezTo>
                  <a:pt x="148" y="88"/>
                  <a:pt x="148" y="93"/>
                  <a:pt x="146" y="100"/>
                </a:cubicBezTo>
                <a:cubicBezTo>
                  <a:pt x="146" y="105"/>
                  <a:pt x="146" y="112"/>
                  <a:pt x="151" y="124"/>
                </a:cubicBezTo>
                <a:cubicBezTo>
                  <a:pt x="153" y="134"/>
                  <a:pt x="158" y="144"/>
                  <a:pt x="168" y="153"/>
                </a:cubicBezTo>
                <a:cubicBezTo>
                  <a:pt x="175" y="163"/>
                  <a:pt x="182" y="170"/>
                  <a:pt x="189" y="172"/>
                </a:cubicBezTo>
                <a:cubicBezTo>
                  <a:pt x="184" y="177"/>
                  <a:pt x="180" y="182"/>
                  <a:pt x="177" y="187"/>
                </a:cubicBezTo>
                <a:cubicBezTo>
                  <a:pt x="168" y="177"/>
                  <a:pt x="158" y="168"/>
                  <a:pt x="153" y="160"/>
                </a:cubicBezTo>
                <a:cubicBezTo>
                  <a:pt x="148" y="153"/>
                  <a:pt x="143" y="144"/>
                  <a:pt x="141" y="134"/>
                </a:cubicBezTo>
                <a:cubicBezTo>
                  <a:pt x="139" y="144"/>
                  <a:pt x="134" y="153"/>
                  <a:pt x="129" y="163"/>
                </a:cubicBezTo>
                <a:cubicBezTo>
                  <a:pt x="124" y="170"/>
                  <a:pt x="115" y="180"/>
                  <a:pt x="103" y="189"/>
                </a:cubicBezTo>
                <a:cubicBezTo>
                  <a:pt x="100" y="182"/>
                  <a:pt x="96" y="177"/>
                  <a:pt x="93" y="175"/>
                </a:cubicBezTo>
                <a:cubicBezTo>
                  <a:pt x="100" y="172"/>
                  <a:pt x="105" y="168"/>
                  <a:pt x="110" y="160"/>
                </a:cubicBezTo>
                <a:cubicBezTo>
                  <a:pt x="115" y="156"/>
                  <a:pt x="120" y="148"/>
                  <a:pt x="122" y="144"/>
                </a:cubicBezTo>
                <a:cubicBezTo>
                  <a:pt x="124" y="136"/>
                  <a:pt x="127" y="129"/>
                  <a:pt x="129" y="124"/>
                </a:cubicBezTo>
                <a:cubicBezTo>
                  <a:pt x="129" y="117"/>
                  <a:pt x="132" y="110"/>
                  <a:pt x="132" y="103"/>
                </a:cubicBezTo>
                <a:cubicBezTo>
                  <a:pt x="132" y="98"/>
                  <a:pt x="132" y="91"/>
                  <a:pt x="132" y="81"/>
                </a:cubicBezTo>
                <a:cubicBezTo>
                  <a:pt x="139" y="84"/>
                  <a:pt x="146" y="86"/>
                  <a:pt x="148" y="86"/>
                </a:cubicBezTo>
                <a:moveTo>
                  <a:pt x="52" y="28"/>
                </a:moveTo>
                <a:cubicBezTo>
                  <a:pt x="52" y="21"/>
                  <a:pt x="52" y="14"/>
                  <a:pt x="50" y="9"/>
                </a:cubicBezTo>
                <a:lnTo>
                  <a:pt x="67" y="9"/>
                </a:lnTo>
                <a:cubicBezTo>
                  <a:pt x="67" y="14"/>
                  <a:pt x="67" y="21"/>
                  <a:pt x="67" y="28"/>
                </a:cubicBezTo>
                <a:lnTo>
                  <a:pt x="79" y="28"/>
                </a:lnTo>
                <a:cubicBezTo>
                  <a:pt x="88" y="28"/>
                  <a:pt x="96" y="28"/>
                  <a:pt x="105" y="28"/>
                </a:cubicBezTo>
                <a:lnTo>
                  <a:pt x="105" y="43"/>
                </a:lnTo>
                <a:cubicBezTo>
                  <a:pt x="96" y="40"/>
                  <a:pt x="88" y="40"/>
                  <a:pt x="79" y="40"/>
                </a:cubicBezTo>
                <a:lnTo>
                  <a:pt x="67" y="40"/>
                </a:lnTo>
                <a:lnTo>
                  <a:pt x="67" y="57"/>
                </a:lnTo>
                <a:lnTo>
                  <a:pt x="74" y="57"/>
                </a:lnTo>
                <a:cubicBezTo>
                  <a:pt x="81" y="57"/>
                  <a:pt x="88" y="57"/>
                  <a:pt x="98" y="57"/>
                </a:cubicBezTo>
                <a:lnTo>
                  <a:pt x="98" y="72"/>
                </a:lnTo>
                <a:cubicBezTo>
                  <a:pt x="88" y="69"/>
                  <a:pt x="81" y="69"/>
                  <a:pt x="74" y="69"/>
                </a:cubicBezTo>
                <a:lnTo>
                  <a:pt x="43" y="69"/>
                </a:lnTo>
                <a:cubicBezTo>
                  <a:pt x="36" y="69"/>
                  <a:pt x="26" y="69"/>
                  <a:pt x="16" y="72"/>
                </a:cubicBezTo>
                <a:lnTo>
                  <a:pt x="16" y="57"/>
                </a:lnTo>
                <a:cubicBezTo>
                  <a:pt x="26" y="57"/>
                  <a:pt x="33" y="57"/>
                  <a:pt x="43" y="57"/>
                </a:cubicBezTo>
                <a:lnTo>
                  <a:pt x="52" y="57"/>
                </a:lnTo>
                <a:lnTo>
                  <a:pt x="52" y="40"/>
                </a:lnTo>
                <a:lnTo>
                  <a:pt x="36" y="40"/>
                </a:lnTo>
                <a:cubicBezTo>
                  <a:pt x="28" y="40"/>
                  <a:pt x="21" y="40"/>
                  <a:pt x="12" y="43"/>
                </a:cubicBezTo>
                <a:lnTo>
                  <a:pt x="12" y="28"/>
                </a:lnTo>
                <a:cubicBezTo>
                  <a:pt x="21" y="28"/>
                  <a:pt x="28" y="28"/>
                  <a:pt x="36" y="28"/>
                </a:cubicBezTo>
                <a:lnTo>
                  <a:pt x="52" y="28"/>
                </a:lnTo>
                <a:close/>
                <a:moveTo>
                  <a:pt x="129" y="60"/>
                </a:moveTo>
                <a:cubicBezTo>
                  <a:pt x="124" y="69"/>
                  <a:pt x="120" y="79"/>
                  <a:pt x="112" y="88"/>
                </a:cubicBezTo>
                <a:cubicBezTo>
                  <a:pt x="108" y="86"/>
                  <a:pt x="103" y="81"/>
                  <a:pt x="100" y="81"/>
                </a:cubicBezTo>
                <a:cubicBezTo>
                  <a:pt x="105" y="74"/>
                  <a:pt x="110" y="64"/>
                  <a:pt x="115" y="57"/>
                </a:cubicBezTo>
                <a:cubicBezTo>
                  <a:pt x="117" y="48"/>
                  <a:pt x="120" y="40"/>
                  <a:pt x="122" y="33"/>
                </a:cubicBezTo>
                <a:cubicBezTo>
                  <a:pt x="124" y="26"/>
                  <a:pt x="127" y="19"/>
                  <a:pt x="127" y="12"/>
                </a:cubicBezTo>
                <a:cubicBezTo>
                  <a:pt x="134" y="14"/>
                  <a:pt x="139" y="16"/>
                  <a:pt x="146" y="16"/>
                </a:cubicBezTo>
                <a:cubicBezTo>
                  <a:pt x="141" y="26"/>
                  <a:pt x="136" y="36"/>
                  <a:pt x="134" y="48"/>
                </a:cubicBezTo>
                <a:lnTo>
                  <a:pt x="189" y="48"/>
                </a:lnTo>
                <a:cubicBezTo>
                  <a:pt x="187" y="55"/>
                  <a:pt x="184" y="62"/>
                  <a:pt x="182" y="67"/>
                </a:cubicBezTo>
                <a:cubicBezTo>
                  <a:pt x="182" y="74"/>
                  <a:pt x="180" y="79"/>
                  <a:pt x="177" y="86"/>
                </a:cubicBezTo>
                <a:lnTo>
                  <a:pt x="163" y="84"/>
                </a:lnTo>
                <a:cubicBezTo>
                  <a:pt x="165" y="76"/>
                  <a:pt x="168" y="67"/>
                  <a:pt x="170" y="60"/>
                </a:cubicBezTo>
                <a:lnTo>
                  <a:pt x="129" y="60"/>
                </a:lnTo>
                <a:close/>
                <a:moveTo>
                  <a:pt x="79" y="112"/>
                </a:moveTo>
                <a:cubicBezTo>
                  <a:pt x="88" y="112"/>
                  <a:pt x="96" y="112"/>
                  <a:pt x="103" y="112"/>
                </a:cubicBezTo>
                <a:lnTo>
                  <a:pt x="103" y="127"/>
                </a:lnTo>
                <a:cubicBezTo>
                  <a:pt x="96" y="124"/>
                  <a:pt x="88" y="124"/>
                  <a:pt x="79" y="124"/>
                </a:cubicBezTo>
                <a:lnTo>
                  <a:pt x="67" y="124"/>
                </a:lnTo>
                <a:lnTo>
                  <a:pt x="67" y="168"/>
                </a:lnTo>
                <a:cubicBezTo>
                  <a:pt x="67" y="175"/>
                  <a:pt x="64" y="180"/>
                  <a:pt x="60" y="182"/>
                </a:cubicBezTo>
                <a:cubicBezTo>
                  <a:pt x="57" y="184"/>
                  <a:pt x="50" y="187"/>
                  <a:pt x="40" y="187"/>
                </a:cubicBezTo>
                <a:cubicBezTo>
                  <a:pt x="38" y="182"/>
                  <a:pt x="36" y="177"/>
                  <a:pt x="31" y="170"/>
                </a:cubicBezTo>
                <a:cubicBezTo>
                  <a:pt x="43" y="170"/>
                  <a:pt x="48" y="170"/>
                  <a:pt x="50" y="170"/>
                </a:cubicBezTo>
                <a:cubicBezTo>
                  <a:pt x="50" y="168"/>
                  <a:pt x="50" y="165"/>
                  <a:pt x="50" y="163"/>
                </a:cubicBezTo>
                <a:lnTo>
                  <a:pt x="50" y="124"/>
                </a:lnTo>
                <a:lnTo>
                  <a:pt x="33" y="124"/>
                </a:lnTo>
                <a:cubicBezTo>
                  <a:pt x="26" y="124"/>
                  <a:pt x="19" y="124"/>
                  <a:pt x="9" y="127"/>
                </a:cubicBezTo>
                <a:lnTo>
                  <a:pt x="9" y="112"/>
                </a:lnTo>
                <a:cubicBezTo>
                  <a:pt x="19" y="112"/>
                  <a:pt x="26" y="112"/>
                  <a:pt x="33" y="112"/>
                </a:cubicBezTo>
                <a:lnTo>
                  <a:pt x="79" y="112"/>
                </a:lnTo>
                <a:close/>
                <a:moveTo>
                  <a:pt x="74" y="86"/>
                </a:moveTo>
                <a:cubicBezTo>
                  <a:pt x="79" y="86"/>
                  <a:pt x="88" y="86"/>
                  <a:pt x="96" y="84"/>
                </a:cubicBezTo>
                <a:lnTo>
                  <a:pt x="96" y="98"/>
                </a:lnTo>
                <a:cubicBezTo>
                  <a:pt x="88" y="98"/>
                  <a:pt x="81" y="98"/>
                  <a:pt x="74" y="98"/>
                </a:cubicBezTo>
                <a:lnTo>
                  <a:pt x="40" y="98"/>
                </a:lnTo>
                <a:cubicBezTo>
                  <a:pt x="33" y="98"/>
                  <a:pt x="26" y="98"/>
                  <a:pt x="16" y="98"/>
                </a:cubicBezTo>
                <a:lnTo>
                  <a:pt x="16" y="84"/>
                </a:lnTo>
                <a:cubicBezTo>
                  <a:pt x="26" y="86"/>
                  <a:pt x="33" y="86"/>
                  <a:pt x="40" y="86"/>
                </a:cubicBezTo>
                <a:lnTo>
                  <a:pt x="74" y="86"/>
                </a:lnTo>
                <a:close/>
                <a:moveTo>
                  <a:pt x="40" y="139"/>
                </a:moveTo>
                <a:cubicBezTo>
                  <a:pt x="38" y="144"/>
                  <a:pt x="36" y="148"/>
                  <a:pt x="31" y="156"/>
                </a:cubicBezTo>
                <a:cubicBezTo>
                  <a:pt x="26" y="160"/>
                  <a:pt x="23" y="168"/>
                  <a:pt x="16" y="175"/>
                </a:cubicBezTo>
                <a:cubicBezTo>
                  <a:pt x="14" y="170"/>
                  <a:pt x="12" y="168"/>
                  <a:pt x="4" y="165"/>
                </a:cubicBezTo>
                <a:cubicBezTo>
                  <a:pt x="9" y="160"/>
                  <a:pt x="12" y="156"/>
                  <a:pt x="16" y="151"/>
                </a:cubicBezTo>
                <a:cubicBezTo>
                  <a:pt x="19" y="144"/>
                  <a:pt x="23" y="139"/>
                  <a:pt x="26" y="132"/>
                </a:cubicBezTo>
                <a:cubicBezTo>
                  <a:pt x="31" y="134"/>
                  <a:pt x="36" y="136"/>
                  <a:pt x="40" y="139"/>
                </a:cubicBezTo>
                <a:moveTo>
                  <a:pt x="86" y="134"/>
                </a:moveTo>
                <a:cubicBezTo>
                  <a:pt x="88" y="136"/>
                  <a:pt x="91" y="141"/>
                  <a:pt x="93" y="144"/>
                </a:cubicBezTo>
                <a:cubicBezTo>
                  <a:pt x="96" y="148"/>
                  <a:pt x="100" y="153"/>
                  <a:pt x="103" y="160"/>
                </a:cubicBezTo>
                <a:cubicBezTo>
                  <a:pt x="98" y="163"/>
                  <a:pt x="93" y="165"/>
                  <a:pt x="88" y="168"/>
                </a:cubicBezTo>
                <a:lnTo>
                  <a:pt x="81" y="153"/>
                </a:lnTo>
                <a:cubicBezTo>
                  <a:pt x="81" y="151"/>
                  <a:pt x="76" y="146"/>
                  <a:pt x="74" y="141"/>
                </a:cubicBezTo>
                <a:cubicBezTo>
                  <a:pt x="76" y="139"/>
                  <a:pt x="81" y="136"/>
                  <a:pt x="86" y="134"/>
                </a:cubicBezTo>
                <a:moveTo>
                  <a:pt x="383" y="117"/>
                </a:moveTo>
                <a:cubicBezTo>
                  <a:pt x="362" y="112"/>
                  <a:pt x="350" y="108"/>
                  <a:pt x="343" y="105"/>
                </a:cubicBezTo>
                <a:lnTo>
                  <a:pt x="343" y="117"/>
                </a:lnTo>
                <a:cubicBezTo>
                  <a:pt x="333" y="117"/>
                  <a:pt x="323" y="117"/>
                  <a:pt x="314" y="117"/>
                </a:cubicBezTo>
                <a:lnTo>
                  <a:pt x="285" y="117"/>
                </a:lnTo>
                <a:cubicBezTo>
                  <a:pt x="276" y="117"/>
                  <a:pt x="266" y="117"/>
                  <a:pt x="256" y="117"/>
                </a:cubicBezTo>
                <a:lnTo>
                  <a:pt x="256" y="105"/>
                </a:lnTo>
                <a:cubicBezTo>
                  <a:pt x="242" y="112"/>
                  <a:pt x="228" y="117"/>
                  <a:pt x="216" y="122"/>
                </a:cubicBezTo>
                <a:cubicBezTo>
                  <a:pt x="213" y="115"/>
                  <a:pt x="211" y="110"/>
                  <a:pt x="206" y="105"/>
                </a:cubicBezTo>
                <a:cubicBezTo>
                  <a:pt x="230" y="100"/>
                  <a:pt x="249" y="93"/>
                  <a:pt x="263" y="81"/>
                </a:cubicBezTo>
                <a:cubicBezTo>
                  <a:pt x="278" y="72"/>
                  <a:pt x="285" y="62"/>
                  <a:pt x="290" y="52"/>
                </a:cubicBezTo>
                <a:cubicBezTo>
                  <a:pt x="295" y="55"/>
                  <a:pt x="302" y="57"/>
                  <a:pt x="309" y="60"/>
                </a:cubicBezTo>
                <a:lnTo>
                  <a:pt x="304" y="62"/>
                </a:lnTo>
                <a:cubicBezTo>
                  <a:pt x="319" y="74"/>
                  <a:pt x="333" y="84"/>
                  <a:pt x="350" y="91"/>
                </a:cubicBezTo>
                <a:cubicBezTo>
                  <a:pt x="367" y="98"/>
                  <a:pt x="379" y="100"/>
                  <a:pt x="391" y="100"/>
                </a:cubicBezTo>
                <a:cubicBezTo>
                  <a:pt x="386" y="105"/>
                  <a:pt x="383" y="112"/>
                  <a:pt x="383" y="117"/>
                </a:cubicBezTo>
                <a:moveTo>
                  <a:pt x="244" y="187"/>
                </a:moveTo>
                <a:cubicBezTo>
                  <a:pt x="237" y="187"/>
                  <a:pt x="228" y="187"/>
                  <a:pt x="218" y="187"/>
                </a:cubicBezTo>
                <a:lnTo>
                  <a:pt x="218" y="172"/>
                </a:lnTo>
                <a:cubicBezTo>
                  <a:pt x="228" y="172"/>
                  <a:pt x="237" y="172"/>
                  <a:pt x="244" y="172"/>
                </a:cubicBezTo>
                <a:lnTo>
                  <a:pt x="316" y="172"/>
                </a:lnTo>
                <a:cubicBezTo>
                  <a:pt x="321" y="168"/>
                  <a:pt x="323" y="158"/>
                  <a:pt x="326" y="148"/>
                </a:cubicBezTo>
                <a:cubicBezTo>
                  <a:pt x="331" y="141"/>
                  <a:pt x="333" y="132"/>
                  <a:pt x="336" y="124"/>
                </a:cubicBezTo>
                <a:cubicBezTo>
                  <a:pt x="340" y="127"/>
                  <a:pt x="348" y="129"/>
                  <a:pt x="355" y="129"/>
                </a:cubicBezTo>
                <a:cubicBezTo>
                  <a:pt x="350" y="134"/>
                  <a:pt x="348" y="139"/>
                  <a:pt x="345" y="146"/>
                </a:cubicBezTo>
                <a:cubicBezTo>
                  <a:pt x="340" y="153"/>
                  <a:pt x="338" y="163"/>
                  <a:pt x="333" y="172"/>
                </a:cubicBezTo>
                <a:cubicBezTo>
                  <a:pt x="348" y="172"/>
                  <a:pt x="362" y="172"/>
                  <a:pt x="376" y="172"/>
                </a:cubicBezTo>
                <a:lnTo>
                  <a:pt x="376" y="187"/>
                </a:lnTo>
                <a:cubicBezTo>
                  <a:pt x="362" y="187"/>
                  <a:pt x="350" y="187"/>
                  <a:pt x="343" y="187"/>
                </a:cubicBezTo>
                <a:lnTo>
                  <a:pt x="244" y="187"/>
                </a:lnTo>
                <a:close/>
                <a:moveTo>
                  <a:pt x="300" y="36"/>
                </a:moveTo>
                <a:cubicBezTo>
                  <a:pt x="288" y="36"/>
                  <a:pt x="280" y="36"/>
                  <a:pt x="271" y="36"/>
                </a:cubicBezTo>
                <a:cubicBezTo>
                  <a:pt x="273" y="40"/>
                  <a:pt x="276" y="48"/>
                  <a:pt x="278" y="52"/>
                </a:cubicBezTo>
                <a:cubicBezTo>
                  <a:pt x="271" y="55"/>
                  <a:pt x="266" y="55"/>
                  <a:pt x="261" y="57"/>
                </a:cubicBezTo>
                <a:cubicBezTo>
                  <a:pt x="261" y="52"/>
                  <a:pt x="259" y="45"/>
                  <a:pt x="256" y="36"/>
                </a:cubicBezTo>
                <a:lnTo>
                  <a:pt x="249" y="36"/>
                </a:lnTo>
                <a:cubicBezTo>
                  <a:pt x="240" y="48"/>
                  <a:pt x="230" y="57"/>
                  <a:pt x="223" y="64"/>
                </a:cubicBezTo>
                <a:cubicBezTo>
                  <a:pt x="218" y="60"/>
                  <a:pt x="213" y="55"/>
                  <a:pt x="208" y="52"/>
                </a:cubicBezTo>
                <a:cubicBezTo>
                  <a:pt x="220" y="45"/>
                  <a:pt x="228" y="38"/>
                  <a:pt x="235" y="28"/>
                </a:cubicBezTo>
                <a:cubicBezTo>
                  <a:pt x="240" y="19"/>
                  <a:pt x="244" y="9"/>
                  <a:pt x="247" y="4"/>
                </a:cubicBezTo>
                <a:cubicBezTo>
                  <a:pt x="252" y="7"/>
                  <a:pt x="259" y="9"/>
                  <a:pt x="263" y="9"/>
                </a:cubicBezTo>
                <a:cubicBezTo>
                  <a:pt x="261" y="14"/>
                  <a:pt x="259" y="16"/>
                  <a:pt x="256" y="21"/>
                </a:cubicBezTo>
                <a:lnTo>
                  <a:pt x="280" y="21"/>
                </a:lnTo>
                <a:cubicBezTo>
                  <a:pt x="288" y="21"/>
                  <a:pt x="292" y="21"/>
                  <a:pt x="300" y="21"/>
                </a:cubicBezTo>
                <a:lnTo>
                  <a:pt x="300" y="36"/>
                </a:lnTo>
                <a:close/>
                <a:moveTo>
                  <a:pt x="362" y="55"/>
                </a:moveTo>
                <a:cubicBezTo>
                  <a:pt x="357" y="57"/>
                  <a:pt x="352" y="60"/>
                  <a:pt x="348" y="62"/>
                </a:cubicBezTo>
                <a:cubicBezTo>
                  <a:pt x="348" y="52"/>
                  <a:pt x="345" y="45"/>
                  <a:pt x="343" y="38"/>
                </a:cubicBezTo>
                <a:lnTo>
                  <a:pt x="326" y="38"/>
                </a:lnTo>
                <a:cubicBezTo>
                  <a:pt x="321" y="45"/>
                  <a:pt x="316" y="50"/>
                  <a:pt x="312" y="57"/>
                </a:cubicBezTo>
                <a:cubicBezTo>
                  <a:pt x="307" y="52"/>
                  <a:pt x="302" y="50"/>
                  <a:pt x="297" y="48"/>
                </a:cubicBezTo>
                <a:cubicBezTo>
                  <a:pt x="304" y="43"/>
                  <a:pt x="309" y="36"/>
                  <a:pt x="314" y="28"/>
                </a:cubicBezTo>
                <a:cubicBezTo>
                  <a:pt x="319" y="21"/>
                  <a:pt x="323" y="14"/>
                  <a:pt x="326" y="4"/>
                </a:cubicBezTo>
                <a:cubicBezTo>
                  <a:pt x="331" y="7"/>
                  <a:pt x="336" y="9"/>
                  <a:pt x="343" y="12"/>
                </a:cubicBezTo>
                <a:cubicBezTo>
                  <a:pt x="338" y="14"/>
                  <a:pt x="336" y="19"/>
                  <a:pt x="333" y="24"/>
                </a:cubicBezTo>
                <a:lnTo>
                  <a:pt x="362" y="24"/>
                </a:lnTo>
                <a:cubicBezTo>
                  <a:pt x="369" y="24"/>
                  <a:pt x="376" y="24"/>
                  <a:pt x="386" y="24"/>
                </a:cubicBezTo>
                <a:lnTo>
                  <a:pt x="386" y="38"/>
                </a:lnTo>
                <a:cubicBezTo>
                  <a:pt x="372" y="38"/>
                  <a:pt x="362" y="38"/>
                  <a:pt x="355" y="38"/>
                </a:cubicBezTo>
                <a:cubicBezTo>
                  <a:pt x="357" y="43"/>
                  <a:pt x="360" y="48"/>
                  <a:pt x="362" y="55"/>
                </a:cubicBezTo>
                <a:moveTo>
                  <a:pt x="259" y="103"/>
                </a:moveTo>
                <a:cubicBezTo>
                  <a:pt x="266" y="103"/>
                  <a:pt x="276" y="105"/>
                  <a:pt x="285" y="105"/>
                </a:cubicBezTo>
                <a:lnTo>
                  <a:pt x="314" y="105"/>
                </a:lnTo>
                <a:cubicBezTo>
                  <a:pt x="323" y="105"/>
                  <a:pt x="333" y="103"/>
                  <a:pt x="340" y="103"/>
                </a:cubicBezTo>
                <a:cubicBezTo>
                  <a:pt x="326" y="98"/>
                  <a:pt x="312" y="86"/>
                  <a:pt x="295" y="72"/>
                </a:cubicBezTo>
                <a:cubicBezTo>
                  <a:pt x="288" y="81"/>
                  <a:pt x="276" y="93"/>
                  <a:pt x="259" y="103"/>
                </a:cubicBezTo>
                <a:moveTo>
                  <a:pt x="292" y="163"/>
                </a:moveTo>
                <a:cubicBezTo>
                  <a:pt x="290" y="153"/>
                  <a:pt x="288" y="144"/>
                  <a:pt x="283" y="129"/>
                </a:cubicBezTo>
                <a:cubicBezTo>
                  <a:pt x="288" y="127"/>
                  <a:pt x="292" y="127"/>
                  <a:pt x="297" y="124"/>
                </a:cubicBezTo>
                <a:cubicBezTo>
                  <a:pt x="300" y="132"/>
                  <a:pt x="302" y="144"/>
                  <a:pt x="307" y="160"/>
                </a:cubicBezTo>
                <a:cubicBezTo>
                  <a:pt x="302" y="160"/>
                  <a:pt x="297" y="163"/>
                  <a:pt x="292" y="163"/>
                </a:cubicBezTo>
                <a:moveTo>
                  <a:pt x="254" y="129"/>
                </a:moveTo>
                <a:cubicBezTo>
                  <a:pt x="261" y="144"/>
                  <a:pt x="266" y="153"/>
                  <a:pt x="268" y="160"/>
                </a:cubicBezTo>
                <a:cubicBezTo>
                  <a:pt x="263" y="163"/>
                  <a:pt x="261" y="163"/>
                  <a:pt x="256" y="168"/>
                </a:cubicBezTo>
                <a:cubicBezTo>
                  <a:pt x="254" y="158"/>
                  <a:pt x="249" y="148"/>
                  <a:pt x="242" y="136"/>
                </a:cubicBezTo>
                <a:cubicBezTo>
                  <a:pt x="244" y="134"/>
                  <a:pt x="249" y="132"/>
                  <a:pt x="254" y="129"/>
                </a:cubicBezTo>
                <a:moveTo>
                  <a:pt x="427" y="175"/>
                </a:moveTo>
                <a:cubicBezTo>
                  <a:pt x="432" y="168"/>
                  <a:pt x="436" y="160"/>
                  <a:pt x="436" y="153"/>
                </a:cubicBezTo>
                <a:lnTo>
                  <a:pt x="436" y="84"/>
                </a:lnTo>
                <a:lnTo>
                  <a:pt x="429" y="84"/>
                </a:lnTo>
                <a:cubicBezTo>
                  <a:pt x="422" y="84"/>
                  <a:pt x="415" y="84"/>
                  <a:pt x="408" y="84"/>
                </a:cubicBezTo>
                <a:lnTo>
                  <a:pt x="408" y="69"/>
                </a:lnTo>
                <a:cubicBezTo>
                  <a:pt x="412" y="69"/>
                  <a:pt x="422" y="72"/>
                  <a:pt x="429" y="72"/>
                </a:cubicBezTo>
                <a:lnTo>
                  <a:pt x="451" y="72"/>
                </a:lnTo>
                <a:cubicBezTo>
                  <a:pt x="451" y="81"/>
                  <a:pt x="451" y="91"/>
                  <a:pt x="451" y="103"/>
                </a:cubicBezTo>
                <a:lnTo>
                  <a:pt x="451" y="144"/>
                </a:lnTo>
                <a:cubicBezTo>
                  <a:pt x="456" y="139"/>
                  <a:pt x="460" y="134"/>
                  <a:pt x="463" y="129"/>
                </a:cubicBezTo>
                <a:cubicBezTo>
                  <a:pt x="465" y="134"/>
                  <a:pt x="468" y="139"/>
                  <a:pt x="472" y="144"/>
                </a:cubicBezTo>
                <a:cubicBezTo>
                  <a:pt x="468" y="151"/>
                  <a:pt x="460" y="158"/>
                  <a:pt x="456" y="163"/>
                </a:cubicBezTo>
                <a:cubicBezTo>
                  <a:pt x="451" y="170"/>
                  <a:pt x="446" y="177"/>
                  <a:pt x="439" y="187"/>
                </a:cubicBezTo>
                <a:cubicBezTo>
                  <a:pt x="434" y="182"/>
                  <a:pt x="432" y="177"/>
                  <a:pt x="427" y="175"/>
                </a:cubicBezTo>
                <a:moveTo>
                  <a:pt x="448" y="48"/>
                </a:moveTo>
                <a:cubicBezTo>
                  <a:pt x="439" y="36"/>
                  <a:pt x="432" y="26"/>
                  <a:pt x="424" y="19"/>
                </a:cubicBezTo>
                <a:cubicBezTo>
                  <a:pt x="429" y="16"/>
                  <a:pt x="432" y="12"/>
                  <a:pt x="436" y="9"/>
                </a:cubicBezTo>
                <a:lnTo>
                  <a:pt x="460" y="36"/>
                </a:lnTo>
                <a:cubicBezTo>
                  <a:pt x="456" y="40"/>
                  <a:pt x="451" y="43"/>
                  <a:pt x="448" y="48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9" name="picture 409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2516124" y="2451786"/>
            <a:ext cx="248411" cy="124968"/>
          </a:xfrm>
          <a:prstGeom prst="rect">
            <a:avLst/>
          </a:prstGeom>
        </p:spPr>
      </p:pic>
      <p:pic>
        <p:nvPicPr>
          <p:cNvPr id="410" name="picture 410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2519172" y="2087550"/>
            <a:ext cx="248412" cy="121919"/>
          </a:xfrm>
          <a:prstGeom prst="rect">
            <a:avLst/>
          </a:prstGeom>
        </p:spPr>
      </p:pic>
      <p:pic>
        <p:nvPicPr>
          <p:cNvPr id="411" name="picture 411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2388108" y="2086025"/>
            <a:ext cx="120395" cy="120396"/>
          </a:xfrm>
          <a:prstGeom prst="rect">
            <a:avLst/>
          </a:prstGeom>
        </p:spPr>
      </p:pic>
      <p:pic>
        <p:nvPicPr>
          <p:cNvPr id="412" name="picture 412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2389632" y="2463977"/>
            <a:ext cx="121920" cy="10210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13" name="table 413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866"/>
                        </a:lnSpc>
                      </a:pPr>
                      <a:endParaRPr lang="Arial" altLang="Arial" sz="100"/>
                    </a:p>
                    <a:p>
                      <a:pPr marL="277768" algn="l" rtl="0" eaLnBrk="0">
                        <a:lnSpc>
                          <a:spcPct val="100000"/>
                        </a:lnSpc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8.项目监理机构在施工阶段进行的投资控制工作有(        )  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endParaRPr lang="Microsoft YaHei" altLang="Microsoft YaHei" sz="900"/>
                    </a:p>
                    <a:p>
                      <a:pPr marL="1678933" algn="l" rtl="0" eaLnBrk="0">
                        <a:lnSpc>
                          <a:spcPct val="94000"/>
                        </a:lnSpc>
                        <a:spcBef>
                          <a:spcPts val="484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.工程变更费用处理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.工程计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量</a:t>
                      </a:r>
                      <a:endParaRPr lang="Microsoft YaHei" altLang="Microsoft YaHei" sz="900"/>
                    </a:p>
                    <a:p>
                      <a:pPr marL="1680456" algn="l" rtl="0" eaLnBrk="0">
                        <a:lnSpc>
                          <a:spcPts val="1559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.对完成工程量进行偏差分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275863" algn="l" rtl="0" eaLnBrk="0">
                        <a:lnSpc>
                          <a:spcPct val="100000"/>
                        </a:lnSpc>
                        <a:spcBef>
                          <a:spcPts val="277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9.项目监理机构在施工阶段投资控制的主要工作有(        )  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  <a:p>
                      <a:pPr marL="275863" algn="l" rtl="0" eaLnBrk="0">
                        <a:lnSpc>
                          <a:spcPts val="1230"/>
                        </a:lnSpc>
                        <a:spcBef>
                          <a:spcPts val="496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.进行工程计量  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.对完成工程量进行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偏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差分析</a:t>
                      </a:r>
                      <a:endParaRPr lang="Microsoft YaHei" altLang="Microsoft YaHei" sz="900"/>
                    </a:p>
                    <a:p>
                      <a:pPr marL="278784" algn="l" rtl="0" eaLnBrk="0">
                        <a:lnSpc>
                          <a:spcPts val="1219"/>
                        </a:lnSpc>
                        <a:spcBef>
                          <a:spcPts val="329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.审核竣工结算款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.审核竣工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决算款</a:t>
                      </a:r>
                      <a:endParaRPr lang="Microsoft YaHei" altLang="Microsoft YaHei" sz="900"/>
                    </a:p>
                    <a:p>
                      <a:pPr marL="281323" algn="l" rtl="0" eaLnBrk="0">
                        <a:lnSpc>
                          <a:spcPts val="1230"/>
                        </a:lnSpc>
                        <a:spcBef>
                          <a:spcPts val="341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.处理费用索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赔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512974" algn="l" rtl="0" eaLnBrk="0">
                        <a:lnSpc>
                          <a:spcPct val="90000"/>
                        </a:lnSpc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16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14" name="picture 4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78667" y="734237"/>
            <a:ext cx="487680" cy="96011"/>
          </a:xfrm>
          <a:prstGeom prst="rect">
            <a:avLst/>
          </a:prstGeom>
        </p:spPr>
      </p:pic>
      <p:sp>
        <p:nvSpPr>
          <p:cNvPr id="415" name="textbox 415"/>
          <p:cNvSpPr/>
          <p:nvPr/>
        </p:nvSpPr>
        <p:spPr>
          <a:xfrm>
            <a:off x="263163" y="897541"/>
            <a:ext cx="1039494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64"/>
              </a:lnSpc>
            </a:pPr>
            <a:endParaRPr lang="Arial" altLang="Arial" sz="100"/>
          </a:p>
          <a:p>
            <a:pPr marL="16636" indent="-3936" algn="l" rtl="0" eaLnBrk="0">
              <a:lnSpc>
                <a:spcPct val="129000"/>
              </a:lnSpc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90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.施工图预算审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</a:t>
            </a: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.融资方案研</a:t>
            </a:r>
            <a:r>
              <a:rPr sz="9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</a:t>
            </a:r>
            <a:endParaRPr lang="Microsoft YaHei" altLang="Microsoft YaHei" sz="900"/>
          </a:p>
        </p:txBody>
      </p:sp>
      <p:pic>
        <p:nvPicPr>
          <p:cNvPr id="416" name="picture 4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82185" y="21005"/>
            <a:ext cx="771144" cy="117347"/>
          </a:xfrm>
          <a:prstGeom prst="rect">
            <a:avLst/>
          </a:prstGeom>
        </p:spPr>
      </p:pic>
      <p:pic>
        <p:nvPicPr>
          <p:cNvPr id="417" name="picture 4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59453" y="1926006"/>
            <a:ext cx="161544" cy="96011"/>
          </a:xfrm>
          <a:prstGeom prst="rect">
            <a:avLst/>
          </a:prstGeom>
        </p:spPr>
      </p:pic>
      <p:pic>
        <p:nvPicPr>
          <p:cNvPr id="418" name="picture 4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189222" y="1926006"/>
            <a:ext cx="111252" cy="96011"/>
          </a:xfrm>
          <a:prstGeom prst="rect">
            <a:avLst/>
          </a:prstGeom>
        </p:spPr>
      </p:pic>
      <p:pic>
        <p:nvPicPr>
          <p:cNvPr id="419" name="picture 4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091686" y="1935149"/>
            <a:ext cx="97535" cy="78723"/>
          </a:xfrm>
          <a:prstGeom prst="rect">
            <a:avLst/>
          </a:prstGeom>
        </p:spPr>
      </p:pic>
      <p:pic>
        <p:nvPicPr>
          <p:cNvPr id="420" name="picture 4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930141" y="1935149"/>
            <a:ext cx="97535" cy="77724"/>
          </a:xfrm>
          <a:prstGeom prst="rect">
            <a:avLst/>
          </a:prstGeom>
        </p:spPr>
      </p:pic>
      <p:pic>
        <p:nvPicPr>
          <p:cNvPr id="421" name="picture 42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985898" y="1942769"/>
            <a:ext cx="98166" cy="36576"/>
          </a:xfrm>
          <a:prstGeom prst="rect">
            <a:avLst/>
          </a:prstGeom>
        </p:spPr>
      </p:pic>
      <p:sp>
        <p:nvSpPr>
          <p:cNvPr id="422" name="rect"/>
          <p:cNvSpPr/>
          <p:nvPr/>
        </p:nvSpPr>
        <p:spPr>
          <a:xfrm>
            <a:off x="4146930" y="1942769"/>
            <a:ext cx="33146" cy="6311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23" name="table 423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90"/>
                        </a:lnSpc>
                      </a:pPr>
                      <a:endParaRPr lang="Arial" altLang="Arial" sz="100"/>
                    </a:p>
                    <a:p>
                      <a:pPr marL="890015" algn="l" rtl="0" eaLnBrk="0">
                        <a:lnSpc>
                          <a:spcPts val="1103"/>
                        </a:lnSpc>
                        <a:tabLst>
                          <a:tab pos="1122680"/>
                        </a:tabLst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                                                )</a:t>
                      </a:r>
                      <a:endParaRPr lang="Microsoft YaHei" altLang="Microsoft YaHei" sz="900"/>
                    </a:p>
                    <a:p>
                      <a:pPr marL="514976" indent="9111" algn="l" rtl="0" eaLnBrk="0">
                        <a:lnSpc>
                          <a:spcPct val="173000"/>
                        </a:lnSpc>
                        <a:spcBef>
                          <a:spcPts val="655"/>
                        </a:spcBef>
                        <a:tabLst>
                          <a:tab pos="4638675"/>
                          <a:tab pos="4673600"/>
                        </a:tabLst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1.生产性建设项目总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投资包括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2.固定资产投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包括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3.建设投资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括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4.静态投资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括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	</a:t>
                      </a:r>
                      <a:endParaRPr lang="Microsoft YaHei" altLang="Microsoft YaHei" sz="900"/>
                    </a:p>
                    <a:p>
                      <a:pPr marL="515444" algn="l" rtl="0" eaLnBrk="0">
                        <a:lnSpc>
                          <a:spcPct val="95000"/>
                        </a:lnSpc>
                        <a:spcBef>
                          <a:spcPts val="843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5.动态投资包括</a:t>
                      </a:r>
                      <a:r>
                        <a:rPr sz="900" u="sng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工程费用包括</a:t>
                      </a:r>
                      <a:endParaRPr lang="Microsoft YaHei" altLang="Microsoft YaHei" sz="900"/>
                    </a:p>
                    <a:p>
                      <a:pPr marL="517663" algn="l" rtl="0" eaLnBrk="0">
                        <a:lnSpc>
                          <a:spcPct val="105000"/>
                        </a:lnSpc>
                        <a:spcBef>
                          <a:spcPts val="854"/>
                        </a:spcBef>
                        <a:tabLst>
                          <a:tab pos="4244340"/>
                        </a:tabLst>
                      </a:pP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6.设计方案选择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和进行初步设计阶段的投资目标值为：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endParaRPr lang="Microsoft YaHei" altLang="Microsoft YaHei" sz="900"/>
                    </a:p>
                    <a:p>
                      <a:pPr marL="635529" algn="l" rtl="0" eaLnBrk="0">
                        <a:lnSpc>
                          <a:spcPct val="86000"/>
                        </a:lnSpc>
                        <a:spcBef>
                          <a:spcPts val="751"/>
                        </a:spcBef>
                        <a:tabLst>
                          <a:tab pos="4201159"/>
                        </a:tabLst>
                      </a:pP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技术设计和施工图设计阶段的投资</a:t>
                      </a: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标值为：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endParaRPr lang="Microsoft YaHei" altLang="Microsoft YaHei" sz="900"/>
                    </a:p>
                    <a:p>
                      <a:pPr marL="634595" algn="l" rtl="0" eaLnBrk="0">
                        <a:lnSpc>
                          <a:spcPct val="181000"/>
                        </a:lnSpc>
                        <a:spcBef>
                          <a:spcPts val="5"/>
                        </a:spcBef>
                        <a:tabLst>
                          <a:tab pos="4244340"/>
                        </a:tabLst>
                      </a:pPr>
                      <a:r>
                        <a:rPr sz="9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施工阶段的投资目标值为</a:t>
                      </a: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u="sng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endParaRPr lang="Microsoft YaHei" altLang="Microsoft YaHei" sz="900"/>
                    </a:p>
                    <a:p>
                      <a:pPr marL="518598" algn="l" rtl="0" eaLnBrk="0">
                        <a:lnSpc>
                          <a:spcPts val="1149"/>
                        </a:lnSpc>
                        <a:spcBef>
                          <a:spcPts val="849"/>
                        </a:spcBef>
                      </a:pP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7.施工阶段投资控制主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要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工作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251475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17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24" name="picture 4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123944" y="627303"/>
            <a:ext cx="252927" cy="115299"/>
          </a:xfrm>
          <a:prstGeom prst="rect">
            <a:avLst/>
          </a:prstGeom>
        </p:spPr>
      </p:pic>
      <p:pic>
        <p:nvPicPr>
          <p:cNvPr id="425" name="picture 4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763304" y="610539"/>
            <a:ext cx="1034539" cy="133722"/>
          </a:xfrm>
          <a:prstGeom prst="rect">
            <a:avLst/>
          </a:prstGeom>
        </p:spPr>
      </p:pic>
      <p:pic>
        <p:nvPicPr>
          <p:cNvPr id="426" name="picture 4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3188" y="604444"/>
            <a:ext cx="1482851" cy="146303"/>
          </a:xfrm>
          <a:prstGeom prst="rect">
            <a:avLst/>
          </a:prstGeom>
        </p:spPr>
      </p:pic>
      <p:pic>
        <p:nvPicPr>
          <p:cNvPr id="427" name="picture 42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52855" y="607491"/>
            <a:ext cx="137160" cy="138683"/>
          </a:xfrm>
          <a:prstGeom prst="rect">
            <a:avLst/>
          </a:prstGeom>
        </p:spPr>
      </p:pic>
      <p:sp>
        <p:nvSpPr>
          <p:cNvPr id="428" name="path"/>
          <p:cNvSpPr/>
          <p:nvPr/>
        </p:nvSpPr>
        <p:spPr>
          <a:xfrm>
            <a:off x="1274063" y="607491"/>
            <a:ext cx="2339912" cy="141731"/>
          </a:xfrm>
          <a:custGeom>
            <a:rect l="0" t="0" r="0" b="0"/>
            <a:pathLst>
              <a:path w="3684" h="223">
                <a:moveTo>
                  <a:pt x="76" y="100"/>
                </a:moveTo>
                <a:cubicBezTo>
                  <a:pt x="86" y="103"/>
                  <a:pt x="98" y="103"/>
                  <a:pt x="110" y="103"/>
                </a:cubicBezTo>
                <a:lnTo>
                  <a:pt x="191" y="103"/>
                </a:lnTo>
                <a:cubicBezTo>
                  <a:pt x="189" y="112"/>
                  <a:pt x="182" y="124"/>
                  <a:pt x="177" y="139"/>
                </a:cubicBezTo>
                <a:cubicBezTo>
                  <a:pt x="170" y="151"/>
                  <a:pt x="160" y="165"/>
                  <a:pt x="151" y="177"/>
                </a:cubicBezTo>
                <a:cubicBezTo>
                  <a:pt x="170" y="189"/>
                  <a:pt x="191" y="196"/>
                  <a:pt x="218" y="196"/>
                </a:cubicBezTo>
                <a:cubicBezTo>
                  <a:pt x="213" y="204"/>
                  <a:pt x="211" y="208"/>
                  <a:pt x="208" y="215"/>
                </a:cubicBezTo>
                <a:cubicBezTo>
                  <a:pt x="182" y="211"/>
                  <a:pt x="158" y="201"/>
                  <a:pt x="136" y="189"/>
                </a:cubicBezTo>
                <a:cubicBezTo>
                  <a:pt x="129" y="194"/>
                  <a:pt x="120" y="199"/>
                  <a:pt x="108" y="204"/>
                </a:cubicBezTo>
                <a:cubicBezTo>
                  <a:pt x="98" y="211"/>
                  <a:pt x="86" y="215"/>
                  <a:pt x="72" y="218"/>
                </a:cubicBezTo>
                <a:cubicBezTo>
                  <a:pt x="69" y="213"/>
                  <a:pt x="67" y="208"/>
                  <a:pt x="60" y="206"/>
                </a:cubicBezTo>
                <a:cubicBezTo>
                  <a:pt x="72" y="204"/>
                  <a:pt x="86" y="199"/>
                  <a:pt x="98" y="194"/>
                </a:cubicBezTo>
                <a:cubicBezTo>
                  <a:pt x="110" y="187"/>
                  <a:pt x="117" y="182"/>
                  <a:pt x="124" y="177"/>
                </a:cubicBezTo>
                <a:cubicBezTo>
                  <a:pt x="110" y="163"/>
                  <a:pt x="100" y="144"/>
                  <a:pt x="91" y="117"/>
                </a:cubicBezTo>
                <a:lnTo>
                  <a:pt x="76" y="117"/>
                </a:lnTo>
                <a:lnTo>
                  <a:pt x="76" y="100"/>
                </a:lnTo>
                <a:close/>
                <a:moveTo>
                  <a:pt x="170" y="93"/>
                </a:moveTo>
                <a:cubicBezTo>
                  <a:pt x="160" y="93"/>
                  <a:pt x="153" y="88"/>
                  <a:pt x="153" y="79"/>
                </a:cubicBezTo>
                <a:lnTo>
                  <a:pt x="153" y="28"/>
                </a:lnTo>
                <a:lnTo>
                  <a:pt x="112" y="28"/>
                </a:lnTo>
                <a:cubicBezTo>
                  <a:pt x="112" y="45"/>
                  <a:pt x="110" y="60"/>
                  <a:pt x="108" y="69"/>
                </a:cubicBezTo>
                <a:cubicBezTo>
                  <a:pt x="103" y="79"/>
                  <a:pt x="96" y="88"/>
                  <a:pt x="81" y="98"/>
                </a:cubicBezTo>
                <a:cubicBezTo>
                  <a:pt x="79" y="95"/>
                  <a:pt x="74" y="91"/>
                  <a:pt x="67" y="88"/>
                </a:cubicBezTo>
                <a:cubicBezTo>
                  <a:pt x="84" y="76"/>
                  <a:pt x="91" y="64"/>
                  <a:pt x="93" y="52"/>
                </a:cubicBezTo>
                <a:cubicBezTo>
                  <a:pt x="96" y="38"/>
                  <a:pt x="96" y="26"/>
                  <a:pt x="96" y="14"/>
                </a:cubicBezTo>
                <a:lnTo>
                  <a:pt x="172" y="14"/>
                </a:lnTo>
                <a:cubicBezTo>
                  <a:pt x="172" y="21"/>
                  <a:pt x="172" y="31"/>
                  <a:pt x="172" y="40"/>
                </a:cubicBezTo>
                <a:lnTo>
                  <a:pt x="172" y="67"/>
                </a:lnTo>
                <a:cubicBezTo>
                  <a:pt x="172" y="71"/>
                  <a:pt x="172" y="74"/>
                  <a:pt x="177" y="74"/>
                </a:cubicBezTo>
                <a:cubicBezTo>
                  <a:pt x="180" y="76"/>
                  <a:pt x="184" y="76"/>
                  <a:pt x="191" y="76"/>
                </a:cubicBezTo>
                <a:cubicBezTo>
                  <a:pt x="196" y="74"/>
                  <a:pt x="204" y="74"/>
                  <a:pt x="211" y="74"/>
                </a:cubicBezTo>
                <a:cubicBezTo>
                  <a:pt x="211" y="81"/>
                  <a:pt x="211" y="86"/>
                  <a:pt x="211" y="93"/>
                </a:cubicBezTo>
                <a:lnTo>
                  <a:pt x="170" y="93"/>
                </a:lnTo>
                <a:close/>
                <a:moveTo>
                  <a:pt x="52" y="76"/>
                </a:moveTo>
                <a:cubicBezTo>
                  <a:pt x="52" y="86"/>
                  <a:pt x="52" y="98"/>
                  <a:pt x="52" y="112"/>
                </a:cubicBezTo>
                <a:lnTo>
                  <a:pt x="52" y="167"/>
                </a:lnTo>
                <a:cubicBezTo>
                  <a:pt x="60" y="160"/>
                  <a:pt x="67" y="153"/>
                  <a:pt x="72" y="146"/>
                </a:cubicBezTo>
                <a:cubicBezTo>
                  <a:pt x="74" y="153"/>
                  <a:pt x="79" y="158"/>
                  <a:pt x="81" y="165"/>
                </a:cubicBezTo>
                <a:cubicBezTo>
                  <a:pt x="74" y="172"/>
                  <a:pt x="67" y="180"/>
                  <a:pt x="60" y="187"/>
                </a:cubicBezTo>
                <a:cubicBezTo>
                  <a:pt x="52" y="194"/>
                  <a:pt x="48" y="201"/>
                  <a:pt x="43" y="208"/>
                </a:cubicBezTo>
                <a:cubicBezTo>
                  <a:pt x="38" y="201"/>
                  <a:pt x="33" y="196"/>
                  <a:pt x="28" y="194"/>
                </a:cubicBezTo>
                <a:cubicBezTo>
                  <a:pt x="33" y="189"/>
                  <a:pt x="36" y="182"/>
                  <a:pt x="36" y="172"/>
                </a:cubicBezTo>
                <a:lnTo>
                  <a:pt x="36" y="91"/>
                </a:lnTo>
                <a:cubicBezTo>
                  <a:pt x="24" y="91"/>
                  <a:pt x="12" y="91"/>
                  <a:pt x="4" y="93"/>
                </a:cubicBezTo>
                <a:lnTo>
                  <a:pt x="4" y="74"/>
                </a:lnTo>
                <a:cubicBezTo>
                  <a:pt x="12" y="76"/>
                  <a:pt x="19" y="76"/>
                  <a:pt x="28" y="76"/>
                </a:cubicBezTo>
                <a:lnTo>
                  <a:pt x="52" y="76"/>
                </a:lnTo>
                <a:close/>
                <a:moveTo>
                  <a:pt x="139" y="165"/>
                </a:moveTo>
                <a:cubicBezTo>
                  <a:pt x="151" y="153"/>
                  <a:pt x="160" y="136"/>
                  <a:pt x="165" y="117"/>
                </a:cubicBezTo>
                <a:lnTo>
                  <a:pt x="110" y="117"/>
                </a:lnTo>
                <a:cubicBezTo>
                  <a:pt x="112" y="136"/>
                  <a:pt x="122" y="151"/>
                  <a:pt x="139" y="165"/>
                </a:cubicBezTo>
                <a:moveTo>
                  <a:pt x="31" y="4"/>
                </a:moveTo>
                <a:cubicBezTo>
                  <a:pt x="40" y="11"/>
                  <a:pt x="52" y="26"/>
                  <a:pt x="67" y="43"/>
                </a:cubicBezTo>
                <a:cubicBezTo>
                  <a:pt x="62" y="45"/>
                  <a:pt x="57" y="50"/>
                  <a:pt x="52" y="55"/>
                </a:cubicBezTo>
                <a:cubicBezTo>
                  <a:pt x="40" y="40"/>
                  <a:pt x="31" y="28"/>
                  <a:pt x="19" y="16"/>
                </a:cubicBezTo>
                <a:cubicBezTo>
                  <a:pt x="24" y="14"/>
                  <a:pt x="26" y="9"/>
                  <a:pt x="31" y="4"/>
                </a:cubicBezTo>
                <a:moveTo>
                  <a:pt x="1831" y="131"/>
                </a:moveTo>
                <a:cubicBezTo>
                  <a:pt x="1828" y="146"/>
                  <a:pt x="1828" y="165"/>
                  <a:pt x="1828" y="187"/>
                </a:cubicBezTo>
                <a:cubicBezTo>
                  <a:pt x="1828" y="191"/>
                  <a:pt x="1831" y="196"/>
                  <a:pt x="1833" y="196"/>
                </a:cubicBezTo>
                <a:cubicBezTo>
                  <a:pt x="1838" y="196"/>
                  <a:pt x="1840" y="196"/>
                  <a:pt x="1843" y="196"/>
                </a:cubicBezTo>
                <a:cubicBezTo>
                  <a:pt x="1843" y="196"/>
                  <a:pt x="1845" y="196"/>
                  <a:pt x="1845" y="191"/>
                </a:cubicBezTo>
                <a:cubicBezTo>
                  <a:pt x="1848" y="189"/>
                  <a:pt x="1848" y="184"/>
                  <a:pt x="1848" y="177"/>
                </a:cubicBezTo>
                <a:cubicBezTo>
                  <a:pt x="1852" y="180"/>
                  <a:pt x="1860" y="182"/>
                  <a:pt x="1864" y="182"/>
                </a:cubicBezTo>
                <a:cubicBezTo>
                  <a:pt x="1862" y="196"/>
                  <a:pt x="1860" y="204"/>
                  <a:pt x="1857" y="206"/>
                </a:cubicBezTo>
                <a:cubicBezTo>
                  <a:pt x="1855" y="211"/>
                  <a:pt x="1850" y="211"/>
                  <a:pt x="1843" y="211"/>
                </a:cubicBezTo>
                <a:lnTo>
                  <a:pt x="1831" y="211"/>
                </a:lnTo>
                <a:cubicBezTo>
                  <a:pt x="1819" y="211"/>
                  <a:pt x="1812" y="204"/>
                  <a:pt x="1814" y="191"/>
                </a:cubicBezTo>
                <a:cubicBezTo>
                  <a:pt x="1814" y="170"/>
                  <a:pt x="1814" y="151"/>
                  <a:pt x="1814" y="131"/>
                </a:cubicBezTo>
                <a:lnTo>
                  <a:pt x="1831" y="131"/>
                </a:lnTo>
                <a:close/>
                <a:moveTo>
                  <a:pt x="1927" y="88"/>
                </a:moveTo>
                <a:cubicBezTo>
                  <a:pt x="1927" y="100"/>
                  <a:pt x="1924" y="112"/>
                  <a:pt x="1924" y="124"/>
                </a:cubicBezTo>
                <a:lnTo>
                  <a:pt x="1924" y="170"/>
                </a:lnTo>
                <a:cubicBezTo>
                  <a:pt x="1944" y="184"/>
                  <a:pt x="1970" y="194"/>
                  <a:pt x="2006" y="194"/>
                </a:cubicBezTo>
                <a:cubicBezTo>
                  <a:pt x="2040" y="194"/>
                  <a:pt x="2071" y="191"/>
                  <a:pt x="2097" y="187"/>
                </a:cubicBezTo>
                <a:cubicBezTo>
                  <a:pt x="2092" y="194"/>
                  <a:pt x="2090" y="201"/>
                  <a:pt x="2090" y="211"/>
                </a:cubicBezTo>
                <a:cubicBezTo>
                  <a:pt x="2064" y="211"/>
                  <a:pt x="2040" y="211"/>
                  <a:pt x="2023" y="211"/>
                </a:cubicBezTo>
                <a:cubicBezTo>
                  <a:pt x="2006" y="211"/>
                  <a:pt x="1992" y="211"/>
                  <a:pt x="1980" y="208"/>
                </a:cubicBezTo>
                <a:cubicBezTo>
                  <a:pt x="1968" y="208"/>
                  <a:pt x="1958" y="206"/>
                  <a:pt x="1951" y="204"/>
                </a:cubicBezTo>
                <a:cubicBezTo>
                  <a:pt x="1944" y="201"/>
                  <a:pt x="1936" y="199"/>
                  <a:pt x="1929" y="194"/>
                </a:cubicBezTo>
                <a:cubicBezTo>
                  <a:pt x="1924" y="189"/>
                  <a:pt x="1920" y="189"/>
                  <a:pt x="1915" y="194"/>
                </a:cubicBezTo>
                <a:cubicBezTo>
                  <a:pt x="1908" y="196"/>
                  <a:pt x="1903" y="204"/>
                  <a:pt x="1893" y="213"/>
                </a:cubicBezTo>
                <a:cubicBezTo>
                  <a:pt x="1888" y="208"/>
                  <a:pt x="1884" y="201"/>
                  <a:pt x="1879" y="199"/>
                </a:cubicBezTo>
                <a:cubicBezTo>
                  <a:pt x="1888" y="191"/>
                  <a:pt x="1898" y="182"/>
                  <a:pt x="1908" y="175"/>
                </a:cubicBezTo>
                <a:lnTo>
                  <a:pt x="1908" y="105"/>
                </a:lnTo>
                <a:cubicBezTo>
                  <a:pt x="1900" y="105"/>
                  <a:pt x="1891" y="105"/>
                  <a:pt x="1884" y="105"/>
                </a:cubicBezTo>
                <a:lnTo>
                  <a:pt x="1884" y="86"/>
                </a:lnTo>
                <a:cubicBezTo>
                  <a:pt x="1893" y="88"/>
                  <a:pt x="1900" y="88"/>
                  <a:pt x="1910" y="88"/>
                </a:cubicBezTo>
                <a:lnTo>
                  <a:pt x="1927" y="88"/>
                </a:lnTo>
                <a:close/>
                <a:moveTo>
                  <a:pt x="2042" y="86"/>
                </a:moveTo>
                <a:cubicBezTo>
                  <a:pt x="2054" y="100"/>
                  <a:pt x="2071" y="120"/>
                  <a:pt x="2088" y="141"/>
                </a:cubicBezTo>
                <a:cubicBezTo>
                  <a:pt x="2080" y="146"/>
                  <a:pt x="2076" y="148"/>
                  <a:pt x="2071" y="155"/>
                </a:cubicBezTo>
                <a:cubicBezTo>
                  <a:pt x="2056" y="134"/>
                  <a:pt x="2042" y="115"/>
                  <a:pt x="2030" y="98"/>
                </a:cubicBezTo>
                <a:cubicBezTo>
                  <a:pt x="2035" y="95"/>
                  <a:pt x="2037" y="91"/>
                  <a:pt x="2042" y="86"/>
                </a:cubicBezTo>
                <a:moveTo>
                  <a:pt x="3655" y="107"/>
                </a:moveTo>
                <a:cubicBezTo>
                  <a:pt x="3657" y="91"/>
                  <a:pt x="3657" y="81"/>
                  <a:pt x="3657" y="76"/>
                </a:cubicBezTo>
                <a:cubicBezTo>
                  <a:pt x="3657" y="74"/>
                  <a:pt x="3650" y="71"/>
                  <a:pt x="3640" y="74"/>
                </a:cubicBezTo>
                <a:cubicBezTo>
                  <a:pt x="3628" y="74"/>
                  <a:pt x="3614" y="76"/>
                  <a:pt x="3595" y="79"/>
                </a:cubicBezTo>
                <a:cubicBezTo>
                  <a:pt x="3595" y="88"/>
                  <a:pt x="3597" y="100"/>
                  <a:pt x="3597" y="115"/>
                </a:cubicBezTo>
                <a:cubicBezTo>
                  <a:pt x="3624" y="112"/>
                  <a:pt x="3640" y="110"/>
                  <a:pt x="3655" y="107"/>
                </a:cubicBezTo>
                <a:moveTo>
                  <a:pt x="3674" y="19"/>
                </a:moveTo>
                <a:cubicBezTo>
                  <a:pt x="3681" y="21"/>
                  <a:pt x="3681" y="26"/>
                  <a:pt x="3676" y="28"/>
                </a:cubicBezTo>
                <a:cubicBezTo>
                  <a:pt x="3672" y="31"/>
                  <a:pt x="3667" y="35"/>
                  <a:pt x="3660" y="40"/>
                </a:cubicBezTo>
                <a:cubicBezTo>
                  <a:pt x="3652" y="47"/>
                  <a:pt x="3645" y="52"/>
                  <a:pt x="3638" y="57"/>
                </a:cubicBezTo>
                <a:cubicBezTo>
                  <a:pt x="3631" y="62"/>
                  <a:pt x="3631" y="60"/>
                  <a:pt x="3635" y="55"/>
                </a:cubicBezTo>
                <a:cubicBezTo>
                  <a:pt x="3640" y="50"/>
                  <a:pt x="3645" y="43"/>
                  <a:pt x="3650" y="33"/>
                </a:cubicBezTo>
                <a:cubicBezTo>
                  <a:pt x="3655" y="26"/>
                  <a:pt x="3657" y="19"/>
                  <a:pt x="3657" y="16"/>
                </a:cubicBezTo>
                <a:cubicBezTo>
                  <a:pt x="3655" y="11"/>
                  <a:pt x="3655" y="9"/>
                  <a:pt x="3660" y="11"/>
                </a:cubicBezTo>
                <a:cubicBezTo>
                  <a:pt x="3662" y="11"/>
                  <a:pt x="3667" y="14"/>
                  <a:pt x="3674" y="19"/>
                </a:cubicBezTo>
                <a:moveTo>
                  <a:pt x="3597" y="50"/>
                </a:moveTo>
                <a:cubicBezTo>
                  <a:pt x="3590" y="40"/>
                  <a:pt x="3587" y="33"/>
                  <a:pt x="3585" y="28"/>
                </a:cubicBezTo>
                <a:cubicBezTo>
                  <a:pt x="3583" y="26"/>
                  <a:pt x="3587" y="24"/>
                  <a:pt x="3595" y="28"/>
                </a:cubicBezTo>
                <a:cubicBezTo>
                  <a:pt x="3604" y="31"/>
                  <a:pt x="3609" y="35"/>
                  <a:pt x="3609" y="40"/>
                </a:cubicBezTo>
                <a:cubicBezTo>
                  <a:pt x="3612" y="47"/>
                  <a:pt x="3612" y="52"/>
                  <a:pt x="3609" y="55"/>
                </a:cubicBezTo>
                <a:cubicBezTo>
                  <a:pt x="3607" y="60"/>
                  <a:pt x="3602" y="57"/>
                  <a:pt x="3597" y="50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9" name="path"/>
          <p:cNvSpPr/>
          <p:nvPr/>
        </p:nvSpPr>
        <p:spPr>
          <a:xfrm>
            <a:off x="374904" y="1006779"/>
            <a:ext cx="173736" cy="969264"/>
          </a:xfrm>
          <a:custGeom>
            <a:rect l="0" t="0" r="0" b="0"/>
            <a:pathLst>
              <a:path w="273" h="1526">
                <a:moveTo>
                  <a:pt x="271" y="1524"/>
                </a:moveTo>
                <a:cubicBezTo>
                  <a:pt x="196" y="1524"/>
                  <a:pt x="136" y="1514"/>
                  <a:pt x="136" y="1502"/>
                </a:cubicBezTo>
                <a:lnTo>
                  <a:pt x="136" y="792"/>
                </a:lnTo>
                <a:cubicBezTo>
                  <a:pt x="136" y="780"/>
                  <a:pt x="76" y="768"/>
                  <a:pt x="2" y="768"/>
                </a:cubicBezTo>
                <a:cubicBezTo>
                  <a:pt x="76" y="768"/>
                  <a:pt x="136" y="758"/>
                  <a:pt x="136" y="746"/>
                </a:cubicBezTo>
                <a:lnTo>
                  <a:pt x="136" y="24"/>
                </a:lnTo>
                <a:cubicBezTo>
                  <a:pt x="136" y="12"/>
                  <a:pt x="196" y="2"/>
                  <a:pt x="271" y="2"/>
                </a:cubicBez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0" name="path"/>
          <p:cNvSpPr/>
          <p:nvPr/>
        </p:nvSpPr>
        <p:spPr>
          <a:xfrm>
            <a:off x="338327" y="2163495"/>
            <a:ext cx="210312" cy="556259"/>
          </a:xfrm>
          <a:custGeom>
            <a:rect l="0" t="0" r="0" b="0"/>
            <a:pathLst>
              <a:path w="331" h="875">
                <a:moveTo>
                  <a:pt x="328" y="873"/>
                </a:moveTo>
                <a:cubicBezTo>
                  <a:pt x="240" y="873"/>
                  <a:pt x="165" y="861"/>
                  <a:pt x="165" y="844"/>
                </a:cubicBezTo>
                <a:lnTo>
                  <a:pt x="165" y="467"/>
                </a:lnTo>
                <a:cubicBezTo>
                  <a:pt x="165" y="453"/>
                  <a:pt x="93" y="441"/>
                  <a:pt x="2" y="441"/>
                </a:cubicBezTo>
                <a:cubicBezTo>
                  <a:pt x="93" y="441"/>
                  <a:pt x="165" y="429"/>
                  <a:pt x="165" y="415"/>
                </a:cubicBezTo>
                <a:lnTo>
                  <a:pt x="165" y="28"/>
                </a:lnTo>
                <a:cubicBezTo>
                  <a:pt x="165" y="14"/>
                  <a:pt x="240" y="2"/>
                  <a:pt x="328" y="2"/>
                </a:cubicBez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31" name="table 431"/>
          <p:cNvGraphicFramePr>
            <a:graphicFrameLocks noGrp="1"/>
          </p:cNvGraphicFramePr>
          <p:nvPr/>
        </p:nvGraphicFramePr>
        <p:xfrm>
          <a:off x="164591" y="1258239"/>
          <a:ext cx="212725" cy="464820"/>
        </p:xfrm>
        <a:graphic>
          <a:graphicData uri="http://schemas.openxmlformats.org/drawingml/2006/table">
            <a:tbl>
              <a:tblPr/>
              <a:tblGrid>
                <a:gridCol w="212725"/>
              </a:tblGrid>
              <a:tr h="461645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41518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 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一 节</a:t>
                      </a:r>
                      <a:endParaRPr lang="Microsoft YaHei" altLang="Microsoft YaHei" sz="800"/>
                    </a:p>
                  </a:txBody>
                  <a:tcPr marL="0" marR="0" marT="0" marB="0" vert="eaVert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32" name="table 432"/>
          <p:cNvGraphicFramePr>
            <a:graphicFrameLocks noGrp="1"/>
          </p:cNvGraphicFramePr>
          <p:nvPr/>
        </p:nvGraphicFramePr>
        <p:xfrm>
          <a:off x="129539" y="2163495"/>
          <a:ext cx="210184" cy="466089"/>
        </p:xfrm>
        <a:graphic>
          <a:graphicData uri="http://schemas.openxmlformats.org/drawingml/2006/table">
            <a:tbl>
              <a:tblPr/>
              <a:tblGrid>
                <a:gridCol w="210184"/>
              </a:tblGrid>
              <a:tr h="462914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41440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 二 </a:t>
                      </a:r>
                      <a:r>
                        <a:rPr sz="9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节</a:t>
                      </a:r>
                      <a:endParaRPr lang="Microsoft YaHei" altLang="Microsoft YaHei" sz="900"/>
                    </a:p>
                  </a:txBody>
                  <a:tcPr marL="0" marR="0" marT="0" marB="0" vert="eaVert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33" name="picture 43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  <p:graphicFrame>
        <p:nvGraphicFramePr>
          <p:cNvPr id="434" name="table 434"/>
          <p:cNvGraphicFramePr>
            <a:graphicFrameLocks noGrp="1"/>
          </p:cNvGraphicFramePr>
          <p:nvPr/>
        </p:nvGraphicFramePr>
        <p:xfrm>
          <a:off x="41147" y="2802051"/>
          <a:ext cx="435609" cy="182244"/>
        </p:xfrm>
        <a:graphic>
          <a:graphicData uri="http://schemas.openxmlformats.org/drawingml/2006/table">
            <a:tbl>
              <a:tblPr/>
              <a:tblGrid>
                <a:gridCol w="435609"/>
              </a:tblGrid>
              <a:tr h="179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4418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三节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35" name="picture 43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03503" y="604444"/>
            <a:ext cx="289560" cy="144779"/>
          </a:xfrm>
          <a:prstGeom prst="rect">
            <a:avLst/>
          </a:prstGeom>
        </p:spPr>
      </p:pic>
      <p:pic>
        <p:nvPicPr>
          <p:cNvPr id="436" name="picture 4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017776" y="3000171"/>
            <a:ext cx="2990088" cy="10667"/>
          </a:xfrm>
          <a:prstGeom prst="rect">
            <a:avLst/>
          </a:prstGeom>
        </p:spPr>
      </p:pic>
      <p:sp>
        <p:nvSpPr>
          <p:cNvPr id="437" name="textbox 437"/>
          <p:cNvSpPr/>
          <p:nvPr/>
        </p:nvSpPr>
        <p:spPr>
          <a:xfrm>
            <a:off x="3809428" y="609260"/>
            <a:ext cx="264159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3025" algn="l" rtl="0" eaLnBrk="0">
              <a:lnSpc>
                <a:spcPts val="1103"/>
              </a:lnSpc>
            </a:pPr>
            <a:r>
              <a:rPr sz="90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</a:t>
            </a:r>
            <a:endParaRPr lang="Microsoft YaHei" altLang="Microsoft YaHei" sz="900"/>
          </a:p>
        </p:txBody>
      </p:sp>
      <p:pic>
        <p:nvPicPr>
          <p:cNvPr id="438" name="picture 43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51104" y="604444"/>
            <a:ext cx="140207" cy="144779"/>
          </a:xfrm>
          <a:prstGeom prst="rect">
            <a:avLst/>
          </a:prstGeom>
        </p:spPr>
      </p:pic>
      <p:pic>
        <p:nvPicPr>
          <p:cNvPr id="439" name="picture 43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537203" y="2024811"/>
            <a:ext cx="1403603" cy="10667"/>
          </a:xfrm>
          <a:prstGeom prst="rect">
            <a:avLst/>
          </a:prstGeom>
        </p:spPr>
      </p:pic>
      <p:pic>
        <p:nvPicPr>
          <p:cNvPr id="440" name="picture 44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059936" y="638823"/>
            <a:ext cx="59435" cy="921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1" name="picture 4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32305" y="1476171"/>
            <a:ext cx="201167" cy="103632"/>
          </a:xfrm>
          <a:prstGeom prst="rect">
            <a:avLst/>
          </a:prstGeom>
        </p:spPr>
      </p:pic>
      <p:pic>
        <p:nvPicPr>
          <p:cNvPr id="442" name="picture 4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31010" y="1643811"/>
            <a:ext cx="99059" cy="97535"/>
          </a:xfrm>
          <a:prstGeom prst="rect">
            <a:avLst/>
          </a:prstGeom>
        </p:spPr>
      </p:pic>
      <p:pic>
        <p:nvPicPr>
          <p:cNvPr id="443" name="picture 44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89149" y="825423"/>
            <a:ext cx="100584" cy="103632"/>
          </a:xfrm>
          <a:prstGeom prst="rect">
            <a:avLst/>
          </a:prstGeom>
        </p:spPr>
      </p:pic>
      <p:pic>
        <p:nvPicPr>
          <p:cNvPr id="444" name="picture 4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136394" y="1476171"/>
            <a:ext cx="202692" cy="103632"/>
          </a:xfrm>
          <a:prstGeom prst="rect">
            <a:avLst/>
          </a:prstGeom>
        </p:spPr>
      </p:pic>
      <p:pic>
        <p:nvPicPr>
          <p:cNvPr id="445" name="picture 44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33473" y="1805355"/>
            <a:ext cx="199644" cy="105155"/>
          </a:xfrm>
          <a:prstGeom prst="rect">
            <a:avLst/>
          </a:prstGeom>
        </p:spPr>
      </p:pic>
      <p:pic>
        <p:nvPicPr>
          <p:cNvPr id="446" name="picture 44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834641" y="1643811"/>
            <a:ext cx="96011" cy="100584"/>
          </a:xfrm>
          <a:prstGeom prst="rect">
            <a:avLst/>
          </a:prstGeom>
        </p:spPr>
      </p:pic>
      <p:pic>
        <p:nvPicPr>
          <p:cNvPr id="447" name="picture 44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251961" y="2823387"/>
            <a:ext cx="196596" cy="100584"/>
          </a:xfrm>
          <a:prstGeom prst="rect">
            <a:avLst/>
          </a:prstGeom>
        </p:spPr>
      </p:pic>
      <p:pic>
        <p:nvPicPr>
          <p:cNvPr id="448" name="picture 44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788921" y="2826435"/>
            <a:ext cx="199644" cy="99060"/>
          </a:xfrm>
          <a:prstGeom prst="rect">
            <a:avLst/>
          </a:prstGeom>
        </p:spPr>
      </p:pic>
      <p:pic>
        <p:nvPicPr>
          <p:cNvPr id="449" name="picture 44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749041" y="2820339"/>
            <a:ext cx="499871" cy="105155"/>
          </a:xfrm>
          <a:prstGeom prst="rect">
            <a:avLst/>
          </a:prstGeom>
        </p:spPr>
      </p:pic>
      <p:pic>
        <p:nvPicPr>
          <p:cNvPr id="450" name="picture 45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809746" y="657783"/>
            <a:ext cx="205740" cy="598932"/>
          </a:xfrm>
          <a:prstGeom prst="rect">
            <a:avLst/>
          </a:prstGeom>
        </p:spPr>
      </p:pic>
      <p:pic>
        <p:nvPicPr>
          <p:cNvPr id="451" name="picture 45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140965" y="2820339"/>
            <a:ext cx="196595" cy="105155"/>
          </a:xfrm>
          <a:prstGeom prst="rect">
            <a:avLst/>
          </a:prstGeom>
        </p:spPr>
      </p:pic>
      <p:pic>
        <p:nvPicPr>
          <p:cNvPr id="452" name="picture 45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639313" y="2821863"/>
            <a:ext cx="105156" cy="103632"/>
          </a:xfrm>
          <a:prstGeom prst="rect">
            <a:avLst/>
          </a:prstGeom>
        </p:spPr>
      </p:pic>
      <p:pic>
        <p:nvPicPr>
          <p:cNvPr id="453" name="picture 45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845053" y="1806879"/>
            <a:ext cx="199644" cy="103632"/>
          </a:xfrm>
          <a:prstGeom prst="rect">
            <a:avLst/>
          </a:prstGeom>
        </p:spPr>
      </p:pic>
      <p:pic>
        <p:nvPicPr>
          <p:cNvPr id="454" name="picture 45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3809746" y="1499031"/>
            <a:ext cx="204215" cy="99059"/>
          </a:xfrm>
          <a:prstGeom prst="rect">
            <a:avLst/>
          </a:prstGeom>
        </p:spPr>
      </p:pic>
      <p:pic>
        <p:nvPicPr>
          <p:cNvPr id="455" name="picture 45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2134870" y="2491155"/>
            <a:ext cx="307847" cy="103632"/>
          </a:xfrm>
          <a:prstGeom prst="rect">
            <a:avLst/>
          </a:prstGeom>
        </p:spPr>
      </p:pic>
      <p:pic>
        <p:nvPicPr>
          <p:cNvPr id="456" name="picture 45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2444241" y="2491155"/>
            <a:ext cx="99059" cy="103632"/>
          </a:xfrm>
          <a:prstGeom prst="rect">
            <a:avLst/>
          </a:prstGeom>
        </p:spPr>
      </p:pic>
      <p:pic>
        <p:nvPicPr>
          <p:cNvPr id="457" name="picture 457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2845053" y="2657271"/>
            <a:ext cx="205740" cy="102108"/>
          </a:xfrm>
          <a:prstGeom prst="rect">
            <a:avLst/>
          </a:prstGeom>
        </p:spPr>
      </p:pic>
      <p:pic>
        <p:nvPicPr>
          <p:cNvPr id="458" name="picture 458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2851149" y="2491155"/>
            <a:ext cx="597408" cy="103632"/>
          </a:xfrm>
          <a:prstGeom prst="rect">
            <a:avLst/>
          </a:prstGeom>
        </p:spPr>
      </p:pic>
      <p:pic>
        <p:nvPicPr>
          <p:cNvPr id="459" name="picture 459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2486913" y="1156131"/>
            <a:ext cx="204216" cy="102108"/>
          </a:xfrm>
          <a:prstGeom prst="rect">
            <a:avLst/>
          </a:prstGeom>
        </p:spPr>
      </p:pic>
      <p:pic>
        <p:nvPicPr>
          <p:cNvPr id="460" name="picture 460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3809746" y="1663623"/>
            <a:ext cx="205740" cy="102108"/>
          </a:xfrm>
          <a:prstGeom prst="rect">
            <a:avLst/>
          </a:prstGeom>
        </p:spPr>
      </p:pic>
      <p:pic>
        <p:nvPicPr>
          <p:cNvPr id="461" name="picture 461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3811270" y="1828215"/>
            <a:ext cx="204216" cy="103632"/>
          </a:xfrm>
          <a:prstGeom prst="rect">
            <a:avLst/>
          </a:prstGeom>
        </p:spPr>
      </p:pic>
      <p:pic>
        <p:nvPicPr>
          <p:cNvPr id="462" name="picture 462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3811270" y="1992807"/>
            <a:ext cx="408431" cy="105155"/>
          </a:xfrm>
          <a:prstGeom prst="rect">
            <a:avLst/>
          </a:prstGeom>
        </p:spPr>
      </p:pic>
      <p:pic>
        <p:nvPicPr>
          <p:cNvPr id="463" name="picture 463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4000246" y="2341803"/>
            <a:ext cx="205740" cy="597407"/>
          </a:xfrm>
          <a:prstGeom prst="rect">
            <a:avLst/>
          </a:prstGeom>
        </p:spPr>
      </p:pic>
      <p:pic>
        <p:nvPicPr>
          <p:cNvPr id="464" name="picture 46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97281" y="560247"/>
            <a:ext cx="4712208" cy="2558796"/>
          </a:xfrm>
          <a:prstGeom prst="rect">
            <a:avLst/>
          </a:prstGeom>
        </p:spPr>
      </p:pic>
      <p:graphicFrame>
        <p:nvGraphicFramePr>
          <p:cNvPr id="465" name="table 465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44"/>
                        </a:lnSpc>
                      </a:pPr>
                      <a:endParaRPr lang="Arial" altLang="Arial" sz="100"/>
                    </a:p>
                    <a:p>
                      <a:pPr marL="1788891" algn="l" rtl="0" eaLnBrk="0">
                        <a:lnSpc>
                          <a:spcPct val="97000"/>
                        </a:lnSpc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支付、赶工费、赔偿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金、奖励</a:t>
                      </a:r>
                      <a:endParaRPr lang="Microsoft YaHei" altLang="Microsoft YaHei" sz="800"/>
                    </a:p>
                    <a:p>
                      <a:pPr marL="1683915" algn="l" rtl="0" eaLnBrk="0">
                        <a:lnSpc>
                          <a:spcPct val="88000"/>
                        </a:lnSpc>
                        <a:spcBef>
                          <a:spcPts val="380"/>
                        </a:spcBef>
                      </a:pPr>
                      <a:r>
                        <a:rPr sz="8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合同、         、索赔、承发包模</a:t>
                      </a:r>
                      <a:r>
                        <a:rPr sz="8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式</a:t>
                      </a:r>
                      <a:endParaRPr lang="Microsoft YaHei" altLang="Microsoft YaHei" sz="800"/>
                    </a:p>
                    <a:p>
                      <a:pPr marL="1889102" algn="l" rtl="0" eaLnBrk="0">
                        <a:lnSpc>
                          <a:spcPts val="1308"/>
                        </a:lnSpc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审计划、编细则、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动态控制</a:t>
                      </a:r>
                      <a:endParaRPr lang="Microsoft YaHei" altLang="Microsoft YaHei" sz="800"/>
                    </a:p>
                    <a:p>
                      <a:pPr marL="2189628" algn="l" rtl="0" eaLnBrk="0">
                        <a:lnSpc>
                          <a:spcPts val="1296"/>
                        </a:lnSpc>
                      </a:pPr>
                      <a:r>
                        <a:rPr sz="8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人员、        制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度体系</a:t>
                      </a:r>
                      <a:endParaRPr lang="Microsoft YaHei" altLang="Microsoft YaHei" sz="8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1633916" algn="l" rtl="0" eaLnBrk="0">
                        <a:lnSpc>
                          <a:spcPct val="97000"/>
                        </a:lnSpc>
                        <a:spcBef>
                          <a:spcPts val="242"/>
                        </a:spcBef>
                      </a:pPr>
                      <a:r>
                        <a:rPr sz="8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施工工艺；         施工方法、机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械</a:t>
                      </a:r>
                      <a:endParaRPr lang="Microsoft YaHei" altLang="Microsoft YaHei" sz="800"/>
                    </a:p>
                    <a:p>
                      <a:pPr marL="1938466" algn="l" rtl="0" eaLnBrk="0">
                        <a:lnSpc>
                          <a:spcPct val="88000"/>
                        </a:lnSpc>
                        <a:spcBef>
                          <a:spcPts val="370"/>
                        </a:spcBef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工作面、工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作队伍、时间</a:t>
                      </a:r>
                      <a:endParaRPr lang="Microsoft YaHei" altLang="Microsoft YaHei" sz="800"/>
                    </a:p>
                    <a:p>
                      <a:pPr marL="1836559" algn="l" rtl="0" eaLnBrk="0">
                        <a:lnSpc>
                          <a:spcPts val="1308"/>
                        </a:lnSpc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外部条件、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劳动条件；</a:t>
                      </a:r>
                      <a:endParaRPr lang="Microsoft YaHei" altLang="Microsoft YaHei" sz="800"/>
                    </a:p>
                    <a:p>
                      <a:pPr marL="2040266" algn="l" rtl="0" eaLnBrk="0">
                        <a:lnSpc>
                          <a:spcPct val="97000"/>
                        </a:lnSpc>
                        <a:spcBef>
                          <a:spcPts val="447"/>
                        </a:spcBef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奖励、奖金、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经济补偿</a:t>
                      </a:r>
                      <a:endParaRPr lang="Microsoft YaHei" altLang="Microsoft YaHei" sz="800"/>
                    </a:p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2951905" algn="l" rtl="0" eaLnBrk="0">
                        <a:lnSpc>
                          <a:spcPct val="97000"/>
                        </a:lnSpc>
                        <a:spcBef>
                          <a:spcPts val="245"/>
                        </a:spcBef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合同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、索赔</a:t>
                      </a:r>
                      <a:endParaRPr lang="Microsoft YaHei" altLang="Microsoft YaHei" sz="800"/>
                    </a:p>
                    <a:p>
                      <a:pPr marL="1031699" algn="l" rtl="0" eaLnBrk="0">
                        <a:lnSpc>
                          <a:spcPct val="88000"/>
                        </a:lnSpc>
                        <a:spcBef>
                          <a:spcPts val="381"/>
                        </a:spcBef>
                      </a:pPr>
                      <a:r>
                        <a:rPr sz="8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计量、付款、竣工结算、            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、编制</a:t>
                      </a:r>
                      <a:endParaRPr lang="Microsoft YaHei" altLang="Microsoft YaHei" sz="800"/>
                    </a:p>
                    <a:p>
                      <a:pPr marL="1136782" algn="l" rtl="0" eaLnBrk="0">
                        <a:lnSpc>
                          <a:spcPts val="1296"/>
                        </a:lnSpc>
                      </a:pPr>
                      <a:r>
                        <a:rPr sz="8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设计变更、施工方案、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施工组织设计、</a:t>
                      </a:r>
                      <a:endParaRPr lang="Microsoft YaHei" altLang="Microsoft YaHei" sz="800"/>
                    </a:p>
                    <a:p>
                      <a:pPr marL="2353080" algn="l" rtl="0" eaLnBrk="0">
                        <a:lnSpc>
                          <a:spcPct val="97000"/>
                        </a:lnSpc>
                        <a:spcBef>
                          <a:spcPts val="463"/>
                        </a:spcBef>
                      </a:pPr>
                      <a:r>
                        <a:rPr sz="8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、编</a:t>
                      </a:r>
                      <a:r>
                        <a:rPr sz="8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8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512974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18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66" name="textbox 466"/>
          <p:cNvSpPr/>
          <p:nvPr/>
        </p:nvSpPr>
        <p:spPr>
          <a:xfrm>
            <a:off x="4003277" y="642603"/>
            <a:ext cx="229234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2"/>
              </a:lnSpc>
            </a:pPr>
            <a:endParaRPr lang="Arial" altLang="Arial" sz="100"/>
          </a:p>
          <a:p>
            <a:pPr marL="12700" algn="l" rtl="0" eaLnBrk="0">
              <a:lnSpc>
                <a:spcPct val="126000"/>
              </a:lnSpc>
            </a:pP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 措施 措施 措施</a:t>
            </a:r>
            <a:endParaRPr lang="Microsoft YaHei" altLang="Microsoft YaHei" sz="8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l" rtl="0" eaLnBrk="0">
              <a:lnSpc>
                <a:spcPct val="9718"/>
              </a:lnSpc>
            </a:pPr>
            <a:endParaRPr lang="Arial" altLang="Arial" sz="100"/>
          </a:p>
          <a:p>
            <a:pPr marL="12700" algn="l" rtl="0" eaLnBrk="0">
              <a:lnSpc>
                <a:spcPct val="137000"/>
              </a:lnSpc>
            </a:pP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 措施 措施</a:t>
            </a:r>
            <a:endParaRPr lang="Microsoft YaHei" altLang="Microsoft YaHei" sz="800"/>
          </a:p>
        </p:txBody>
      </p:sp>
      <p:sp>
        <p:nvSpPr>
          <p:cNvPr id="467" name="textbox 467"/>
          <p:cNvSpPr/>
          <p:nvPr/>
        </p:nvSpPr>
        <p:spPr>
          <a:xfrm>
            <a:off x="215293" y="1622745"/>
            <a:ext cx="656590" cy="31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46"/>
              </a:lnSpc>
            </a:pPr>
            <a:endParaRPr lang="Arial" altLang="Arial" sz="100"/>
          </a:p>
          <a:p>
            <a:pPr marL="78726" indent="-66026" algn="l" rtl="0" eaLnBrk="0">
              <a:lnSpc>
                <a:spcPct val="107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进度计划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调整措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900"/>
          </a:p>
        </p:txBody>
      </p:sp>
      <p:sp>
        <p:nvSpPr>
          <p:cNvPr id="468" name="textbox 468"/>
          <p:cNvSpPr/>
          <p:nvPr/>
        </p:nvSpPr>
        <p:spPr>
          <a:xfrm>
            <a:off x="232054" y="816503"/>
            <a:ext cx="656590" cy="313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01"/>
              </a:lnSpc>
            </a:pPr>
            <a:endParaRPr lang="Arial" altLang="Arial" sz="100"/>
          </a:p>
          <a:p>
            <a:pPr marL="203161" indent="-190461" algn="l" rtl="0" eaLnBrk="0">
              <a:lnSpc>
                <a:spcPct val="105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9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900"/>
          </a:p>
        </p:txBody>
      </p:sp>
      <p:sp>
        <p:nvSpPr>
          <p:cNvPr id="469" name="textbox 469"/>
          <p:cNvSpPr/>
          <p:nvPr/>
        </p:nvSpPr>
        <p:spPr>
          <a:xfrm>
            <a:off x="261004" y="2453241"/>
            <a:ext cx="529590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8"/>
              </a:lnSpc>
            </a:pPr>
            <a:endParaRPr lang="Arial" altLang="Arial" sz="100"/>
          </a:p>
          <a:p>
            <a:pPr marL="139166" indent="-126466" algn="l" rtl="0" eaLnBrk="0">
              <a:lnSpc>
                <a:spcPct val="107000"/>
              </a:lnSpc>
            </a:pPr>
            <a:r>
              <a:rPr sz="90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投资控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900"/>
          </a:p>
        </p:txBody>
      </p:sp>
      <p:sp>
        <p:nvSpPr>
          <p:cNvPr id="470" name="textbox 470"/>
          <p:cNvSpPr/>
          <p:nvPr/>
        </p:nvSpPr>
        <p:spPr>
          <a:xfrm>
            <a:off x="4193742" y="2326575"/>
            <a:ext cx="230504" cy="640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91"/>
              </a:lnSpc>
            </a:pPr>
            <a:endParaRPr lang="Arial" altLang="Arial" sz="100"/>
          </a:p>
          <a:p>
            <a:pPr marL="12700" algn="l" rtl="0" eaLnBrk="0">
              <a:lnSpc>
                <a:spcPct val="126000"/>
              </a:lnSpc>
            </a:pP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 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 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 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800"/>
          </a:p>
        </p:txBody>
      </p:sp>
      <p:pic>
        <p:nvPicPr>
          <p:cNvPr id="471" name="picture 471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  <p:sp>
        <p:nvSpPr>
          <p:cNvPr id="472" name="textbox 472"/>
          <p:cNvSpPr/>
          <p:nvPr/>
        </p:nvSpPr>
        <p:spPr>
          <a:xfrm>
            <a:off x="3040687" y="2642074"/>
            <a:ext cx="427990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经济分析</a:t>
            </a:r>
            <a:endParaRPr lang="Microsoft YaHei" altLang="Microsoft YaHei" sz="800"/>
          </a:p>
        </p:txBody>
      </p:sp>
      <p:sp>
        <p:nvSpPr>
          <p:cNvPr id="473" name="textbox 473"/>
          <p:cNvSpPr/>
          <p:nvPr/>
        </p:nvSpPr>
        <p:spPr>
          <a:xfrm>
            <a:off x="4205924" y="1980669"/>
            <a:ext cx="229234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800"/>
          </a:p>
        </p:txBody>
      </p:sp>
      <p:pic>
        <p:nvPicPr>
          <p:cNvPr id="474" name="picture 474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1983994" y="829995"/>
            <a:ext cx="103631" cy="990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75" name="table 475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835951" algn="l" rtl="0" eaLnBrk="0">
                        <a:lnSpc>
                          <a:spcPts val="1117"/>
                        </a:lnSpc>
                        <a:spcBef>
                          <a:spcPts val="1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endParaRPr lang="Microsoft YaHei" altLang="Microsoft YaHei" sz="900"/>
                    </a:p>
                    <a:p>
                      <a:pPr marL="828459" algn="l" rtl="0" eaLnBrk="0">
                        <a:lnSpc>
                          <a:spcPts val="1117"/>
                        </a:lnSpc>
                        <a:spcBef>
                          <a:spcPts val="442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endParaRPr lang="Microsoft YaHei" altLang="Microsoft YaHei" sz="900"/>
                    </a:p>
                    <a:p>
                      <a:pPr marL="829475" algn="l" rtl="0" eaLnBrk="0">
                        <a:lnSpc>
                          <a:spcPct val="85000"/>
                        </a:lnSpc>
                        <a:spcBef>
                          <a:spcPts val="587"/>
                        </a:spcBef>
                      </a:pPr>
                      <a:r>
                        <a:rPr sz="9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endParaRPr lang="Microsoft YaHei" altLang="Microsoft YaHei" sz="900"/>
                    </a:p>
                    <a:p>
                      <a:pPr marL="826047" algn="l" rtl="0" eaLnBrk="0">
                        <a:lnSpc>
                          <a:spcPct val="84000"/>
                        </a:lnSpc>
                        <a:spcBef>
                          <a:spcPts val="666"/>
                        </a:spcBef>
                      </a:pPr>
                      <a:r>
                        <a:rPr sz="90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</a:t>
                      </a:r>
                      <a:r>
                        <a:rPr sz="90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endParaRPr lang="Microsoft YaHei" altLang="Microsoft YaHei" sz="900"/>
                    </a:p>
                    <a:p>
                      <a:pPr marL="826555" algn="l" rtl="0" eaLnBrk="0">
                        <a:lnSpc>
                          <a:spcPct val="84000"/>
                        </a:lnSpc>
                        <a:spcBef>
                          <a:spcPts val="651"/>
                        </a:spcBef>
                      </a:pPr>
                      <a:r>
                        <a:rPr sz="90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5.</a:t>
                      </a:r>
                      <a:r>
                        <a:rPr sz="9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endParaRPr lang="Microsoft YaHei" altLang="Microsoft YaHei" sz="900"/>
                    </a:p>
                    <a:p>
                      <a:pPr marL="828967" algn="l" rtl="0" eaLnBrk="0">
                        <a:lnSpc>
                          <a:spcPct val="84000"/>
                        </a:lnSpc>
                        <a:spcBef>
                          <a:spcPts val="653"/>
                        </a:spcBef>
                      </a:pPr>
                      <a:r>
                        <a:rPr sz="90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6.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endParaRPr lang="Microsoft YaHei" altLang="Microsoft YaHei" sz="900"/>
                    </a:p>
                    <a:p>
                      <a:pPr marL="829983" algn="l" rtl="0" eaLnBrk="0">
                        <a:lnSpc>
                          <a:spcPct val="84000"/>
                        </a:lnSpc>
                        <a:spcBef>
                          <a:spcPts val="653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7.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ACE</a:t>
                      </a:r>
                      <a:endParaRPr lang="Microsoft YaHei" altLang="Microsoft YaHei" sz="900"/>
                    </a:p>
                    <a:p>
                      <a:pPr marL="827951" algn="l" rtl="0" eaLnBrk="0">
                        <a:lnSpc>
                          <a:spcPct val="84000"/>
                        </a:lnSpc>
                        <a:spcBef>
                          <a:spcPts val="666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BCE</a:t>
                      </a:r>
                      <a:endParaRPr lang="Microsoft YaHei" altLang="Microsoft YaHei" sz="900"/>
                    </a:p>
                    <a:p>
                      <a:pPr marL="826047" algn="l" rtl="0" eaLnBrk="0">
                        <a:lnSpc>
                          <a:spcPct val="85000"/>
                        </a:lnSpc>
                        <a:spcBef>
                          <a:spcPts val="642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ABCE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251475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19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76" name="picture 4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  <p:pic>
        <p:nvPicPr>
          <p:cNvPr id="477" name="picture 47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778252" y="609269"/>
            <a:ext cx="236220" cy="121920"/>
          </a:xfrm>
          <a:prstGeom prst="rect">
            <a:avLst/>
          </a:prstGeom>
        </p:spPr>
      </p:pic>
      <p:pic>
        <p:nvPicPr>
          <p:cNvPr id="478" name="picture 47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378964" y="606221"/>
            <a:ext cx="123444" cy="124967"/>
          </a:xfrm>
          <a:prstGeom prst="rect">
            <a:avLst/>
          </a:prstGeom>
        </p:spPr>
      </p:pic>
      <p:pic>
        <p:nvPicPr>
          <p:cNvPr id="479" name="picture 47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020567" y="607745"/>
            <a:ext cx="120396" cy="123444"/>
          </a:xfrm>
          <a:prstGeom prst="rect">
            <a:avLst/>
          </a:prstGeom>
        </p:spPr>
      </p:pic>
      <p:pic>
        <p:nvPicPr>
          <p:cNvPr id="480" name="picture 48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122932" y="607745"/>
            <a:ext cx="117347" cy="123444"/>
          </a:xfrm>
          <a:prstGeom prst="rect">
            <a:avLst/>
          </a:prstGeom>
        </p:spPr>
      </p:pic>
      <p:pic>
        <p:nvPicPr>
          <p:cNvPr id="481" name="picture 48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633472" y="616889"/>
            <a:ext cx="123444" cy="114300"/>
          </a:xfrm>
          <a:prstGeom prst="rect">
            <a:avLst/>
          </a:prstGeom>
        </p:spPr>
      </p:pic>
      <p:sp>
        <p:nvSpPr>
          <p:cNvPr id="482" name="path"/>
          <p:cNvSpPr/>
          <p:nvPr/>
        </p:nvSpPr>
        <p:spPr>
          <a:xfrm>
            <a:off x="2892552" y="606221"/>
            <a:ext cx="120396" cy="106680"/>
          </a:xfrm>
          <a:custGeom>
            <a:rect l="0" t="0" r="0" b="0"/>
            <a:pathLst>
              <a:path w="189" h="168">
                <a:moveTo>
                  <a:pt x="52" y="14"/>
                </a:moveTo>
                <a:cubicBezTo>
                  <a:pt x="50" y="19"/>
                  <a:pt x="45" y="21"/>
                  <a:pt x="43" y="26"/>
                </a:cubicBezTo>
                <a:lnTo>
                  <a:pt x="69" y="26"/>
                </a:lnTo>
                <a:cubicBezTo>
                  <a:pt x="79" y="26"/>
                  <a:pt x="88" y="26"/>
                  <a:pt x="96" y="26"/>
                </a:cubicBezTo>
                <a:lnTo>
                  <a:pt x="96" y="40"/>
                </a:lnTo>
                <a:cubicBezTo>
                  <a:pt x="91" y="38"/>
                  <a:pt x="83" y="38"/>
                  <a:pt x="74" y="38"/>
                </a:cubicBezTo>
                <a:lnTo>
                  <a:pt x="62" y="38"/>
                </a:lnTo>
                <a:cubicBezTo>
                  <a:pt x="64" y="48"/>
                  <a:pt x="69" y="55"/>
                  <a:pt x="71" y="62"/>
                </a:cubicBezTo>
                <a:cubicBezTo>
                  <a:pt x="67" y="64"/>
                  <a:pt x="62" y="67"/>
                  <a:pt x="57" y="69"/>
                </a:cubicBezTo>
                <a:cubicBezTo>
                  <a:pt x="57" y="64"/>
                  <a:pt x="52" y="55"/>
                  <a:pt x="47" y="38"/>
                </a:cubicBezTo>
                <a:lnTo>
                  <a:pt x="38" y="38"/>
                </a:lnTo>
                <a:cubicBezTo>
                  <a:pt x="31" y="50"/>
                  <a:pt x="23" y="60"/>
                  <a:pt x="16" y="69"/>
                </a:cubicBezTo>
                <a:cubicBezTo>
                  <a:pt x="14" y="64"/>
                  <a:pt x="9" y="62"/>
                  <a:pt x="4" y="60"/>
                </a:cubicBezTo>
                <a:cubicBezTo>
                  <a:pt x="9" y="52"/>
                  <a:pt x="16" y="45"/>
                  <a:pt x="21" y="36"/>
                </a:cubicBezTo>
                <a:cubicBezTo>
                  <a:pt x="26" y="26"/>
                  <a:pt x="31" y="16"/>
                  <a:pt x="36" y="4"/>
                </a:cubicBezTo>
                <a:cubicBezTo>
                  <a:pt x="40" y="9"/>
                  <a:pt x="45" y="12"/>
                  <a:pt x="52" y="14"/>
                </a:cubicBezTo>
                <a:moveTo>
                  <a:pt x="110" y="60"/>
                </a:moveTo>
                <a:cubicBezTo>
                  <a:pt x="103" y="55"/>
                  <a:pt x="98" y="52"/>
                  <a:pt x="93" y="52"/>
                </a:cubicBezTo>
                <a:cubicBezTo>
                  <a:pt x="98" y="45"/>
                  <a:pt x="103" y="40"/>
                  <a:pt x="107" y="31"/>
                </a:cubicBezTo>
                <a:cubicBezTo>
                  <a:pt x="112" y="21"/>
                  <a:pt x="115" y="14"/>
                  <a:pt x="117" y="7"/>
                </a:cubicBezTo>
                <a:cubicBezTo>
                  <a:pt x="124" y="9"/>
                  <a:pt x="129" y="12"/>
                  <a:pt x="136" y="14"/>
                </a:cubicBezTo>
                <a:cubicBezTo>
                  <a:pt x="131" y="19"/>
                  <a:pt x="129" y="23"/>
                  <a:pt x="127" y="26"/>
                </a:cubicBezTo>
                <a:lnTo>
                  <a:pt x="158" y="26"/>
                </a:lnTo>
                <a:cubicBezTo>
                  <a:pt x="163" y="26"/>
                  <a:pt x="170" y="26"/>
                  <a:pt x="184" y="26"/>
                </a:cubicBezTo>
                <a:lnTo>
                  <a:pt x="184" y="40"/>
                </a:lnTo>
                <a:cubicBezTo>
                  <a:pt x="175" y="38"/>
                  <a:pt x="165" y="38"/>
                  <a:pt x="156" y="38"/>
                </a:cubicBezTo>
                <a:cubicBezTo>
                  <a:pt x="160" y="50"/>
                  <a:pt x="165" y="57"/>
                  <a:pt x="167" y="62"/>
                </a:cubicBezTo>
                <a:cubicBezTo>
                  <a:pt x="163" y="64"/>
                  <a:pt x="156" y="67"/>
                  <a:pt x="151" y="69"/>
                </a:cubicBezTo>
                <a:cubicBezTo>
                  <a:pt x="148" y="57"/>
                  <a:pt x="146" y="48"/>
                  <a:pt x="141" y="38"/>
                </a:cubicBezTo>
                <a:lnTo>
                  <a:pt x="120" y="38"/>
                </a:lnTo>
                <a:cubicBezTo>
                  <a:pt x="117" y="45"/>
                  <a:pt x="112" y="52"/>
                  <a:pt x="110" y="60"/>
                </a:cubicBezTo>
                <a:moveTo>
                  <a:pt x="131" y="163"/>
                </a:moveTo>
                <a:lnTo>
                  <a:pt x="131" y="141"/>
                </a:lnTo>
                <a:lnTo>
                  <a:pt x="55" y="141"/>
                </a:lnTo>
                <a:lnTo>
                  <a:pt x="55" y="163"/>
                </a:lnTo>
                <a:lnTo>
                  <a:pt x="131" y="163"/>
                </a:lnTo>
                <a:close/>
                <a:moveTo>
                  <a:pt x="120" y="98"/>
                </a:moveTo>
                <a:cubicBezTo>
                  <a:pt x="107" y="91"/>
                  <a:pt x="98" y="81"/>
                  <a:pt x="88" y="74"/>
                </a:cubicBezTo>
                <a:cubicBezTo>
                  <a:pt x="81" y="83"/>
                  <a:pt x="71" y="91"/>
                  <a:pt x="64" y="98"/>
                </a:cubicBezTo>
                <a:cubicBezTo>
                  <a:pt x="67" y="100"/>
                  <a:pt x="76" y="100"/>
                  <a:pt x="91" y="100"/>
                </a:cubicBezTo>
                <a:cubicBezTo>
                  <a:pt x="105" y="100"/>
                  <a:pt x="115" y="100"/>
                  <a:pt x="120" y="98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3" name="path"/>
          <p:cNvSpPr/>
          <p:nvPr/>
        </p:nvSpPr>
        <p:spPr>
          <a:xfrm>
            <a:off x="2691384" y="613841"/>
            <a:ext cx="62483" cy="80772"/>
          </a:xfrm>
          <a:custGeom>
            <a:rect l="0" t="0" r="0" b="0"/>
            <a:pathLst>
              <a:path w="98" h="127">
                <a:moveTo>
                  <a:pt x="69" y="4"/>
                </a:moveTo>
                <a:cubicBezTo>
                  <a:pt x="74" y="4"/>
                  <a:pt x="83" y="4"/>
                  <a:pt x="93" y="4"/>
                </a:cubicBezTo>
                <a:lnTo>
                  <a:pt x="93" y="19"/>
                </a:lnTo>
                <a:cubicBezTo>
                  <a:pt x="83" y="19"/>
                  <a:pt x="69" y="16"/>
                  <a:pt x="52" y="16"/>
                </a:cubicBezTo>
                <a:lnTo>
                  <a:pt x="50" y="40"/>
                </a:lnTo>
                <a:lnTo>
                  <a:pt x="83" y="40"/>
                </a:lnTo>
                <a:cubicBezTo>
                  <a:pt x="83" y="47"/>
                  <a:pt x="83" y="60"/>
                  <a:pt x="83" y="76"/>
                </a:cubicBezTo>
                <a:cubicBezTo>
                  <a:pt x="83" y="93"/>
                  <a:pt x="83" y="105"/>
                  <a:pt x="83" y="115"/>
                </a:cubicBezTo>
                <a:lnTo>
                  <a:pt x="69" y="115"/>
                </a:lnTo>
                <a:lnTo>
                  <a:pt x="69" y="52"/>
                </a:lnTo>
                <a:lnTo>
                  <a:pt x="23" y="52"/>
                </a:lnTo>
                <a:lnTo>
                  <a:pt x="23" y="122"/>
                </a:lnTo>
                <a:lnTo>
                  <a:pt x="9" y="122"/>
                </a:lnTo>
                <a:cubicBezTo>
                  <a:pt x="11" y="110"/>
                  <a:pt x="11" y="98"/>
                  <a:pt x="11" y="79"/>
                </a:cubicBezTo>
                <a:cubicBezTo>
                  <a:pt x="11" y="62"/>
                  <a:pt x="11" y="47"/>
                  <a:pt x="9" y="40"/>
                </a:cubicBezTo>
                <a:lnTo>
                  <a:pt x="35" y="40"/>
                </a:lnTo>
                <a:lnTo>
                  <a:pt x="38" y="16"/>
                </a:lnTo>
                <a:cubicBezTo>
                  <a:pt x="26" y="16"/>
                  <a:pt x="14" y="19"/>
                  <a:pt x="4" y="19"/>
                </a:cubicBezTo>
                <a:lnTo>
                  <a:pt x="4" y="4"/>
                </a:lnTo>
                <a:cubicBezTo>
                  <a:pt x="14" y="4"/>
                  <a:pt x="23" y="4"/>
                  <a:pt x="31" y="4"/>
                </a:cubicBezTo>
                <a:lnTo>
                  <a:pt x="69" y="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4" name="path"/>
          <p:cNvSpPr/>
          <p:nvPr/>
        </p:nvSpPr>
        <p:spPr>
          <a:xfrm>
            <a:off x="2642616" y="613841"/>
            <a:ext cx="108204" cy="103632"/>
          </a:xfrm>
          <a:custGeom>
            <a:rect l="0" t="0" r="0" b="0"/>
            <a:pathLst>
              <a:path w="170" h="163">
                <a:moveTo>
                  <a:pt x="72" y="4"/>
                </a:moveTo>
                <a:cubicBezTo>
                  <a:pt x="69" y="16"/>
                  <a:pt x="69" y="28"/>
                  <a:pt x="69" y="38"/>
                </a:cubicBezTo>
                <a:cubicBezTo>
                  <a:pt x="69" y="50"/>
                  <a:pt x="69" y="60"/>
                  <a:pt x="72" y="71"/>
                </a:cubicBezTo>
                <a:lnTo>
                  <a:pt x="4" y="71"/>
                </a:lnTo>
                <a:cubicBezTo>
                  <a:pt x="4" y="60"/>
                  <a:pt x="4" y="47"/>
                  <a:pt x="4" y="38"/>
                </a:cubicBezTo>
                <a:cubicBezTo>
                  <a:pt x="4" y="26"/>
                  <a:pt x="4" y="16"/>
                  <a:pt x="4" y="4"/>
                </a:cubicBezTo>
                <a:lnTo>
                  <a:pt x="72" y="4"/>
                </a:lnTo>
                <a:close/>
                <a:moveTo>
                  <a:pt x="134" y="67"/>
                </a:moveTo>
                <a:cubicBezTo>
                  <a:pt x="134" y="74"/>
                  <a:pt x="132" y="81"/>
                  <a:pt x="132" y="88"/>
                </a:cubicBezTo>
                <a:cubicBezTo>
                  <a:pt x="132" y="96"/>
                  <a:pt x="132" y="103"/>
                  <a:pt x="129" y="110"/>
                </a:cubicBezTo>
                <a:cubicBezTo>
                  <a:pt x="127" y="117"/>
                  <a:pt x="124" y="124"/>
                  <a:pt x="120" y="134"/>
                </a:cubicBezTo>
                <a:cubicBezTo>
                  <a:pt x="115" y="141"/>
                  <a:pt x="105" y="151"/>
                  <a:pt x="93" y="158"/>
                </a:cubicBezTo>
                <a:cubicBezTo>
                  <a:pt x="91" y="153"/>
                  <a:pt x="86" y="148"/>
                  <a:pt x="81" y="146"/>
                </a:cubicBezTo>
                <a:cubicBezTo>
                  <a:pt x="91" y="141"/>
                  <a:pt x="98" y="134"/>
                  <a:pt x="103" y="129"/>
                </a:cubicBezTo>
                <a:cubicBezTo>
                  <a:pt x="108" y="124"/>
                  <a:pt x="112" y="117"/>
                  <a:pt x="115" y="110"/>
                </a:cubicBezTo>
                <a:cubicBezTo>
                  <a:pt x="117" y="103"/>
                  <a:pt x="117" y="96"/>
                  <a:pt x="117" y="88"/>
                </a:cubicBezTo>
                <a:cubicBezTo>
                  <a:pt x="117" y="81"/>
                  <a:pt x="117" y="74"/>
                  <a:pt x="117" y="64"/>
                </a:cubicBezTo>
                <a:cubicBezTo>
                  <a:pt x="122" y="67"/>
                  <a:pt x="127" y="67"/>
                  <a:pt x="134" y="67"/>
                </a:cubicBezTo>
                <a:moveTo>
                  <a:pt x="55" y="60"/>
                </a:moveTo>
                <a:lnTo>
                  <a:pt x="55" y="45"/>
                </a:lnTo>
                <a:lnTo>
                  <a:pt x="19" y="45"/>
                </a:lnTo>
                <a:lnTo>
                  <a:pt x="19" y="60"/>
                </a:lnTo>
                <a:lnTo>
                  <a:pt x="55" y="60"/>
                </a:lnTo>
                <a:close/>
                <a:moveTo>
                  <a:pt x="55" y="33"/>
                </a:moveTo>
                <a:lnTo>
                  <a:pt x="55" y="16"/>
                </a:lnTo>
                <a:lnTo>
                  <a:pt x="19" y="16"/>
                </a:lnTo>
                <a:lnTo>
                  <a:pt x="19" y="33"/>
                </a:lnTo>
                <a:lnTo>
                  <a:pt x="55" y="33"/>
                </a:lnTo>
                <a:close/>
                <a:moveTo>
                  <a:pt x="136" y="122"/>
                </a:moveTo>
                <a:cubicBezTo>
                  <a:pt x="148" y="129"/>
                  <a:pt x="158" y="136"/>
                  <a:pt x="165" y="141"/>
                </a:cubicBezTo>
                <a:cubicBezTo>
                  <a:pt x="160" y="146"/>
                  <a:pt x="158" y="148"/>
                  <a:pt x="156" y="153"/>
                </a:cubicBezTo>
                <a:cubicBezTo>
                  <a:pt x="151" y="148"/>
                  <a:pt x="141" y="141"/>
                  <a:pt x="129" y="131"/>
                </a:cubicBezTo>
                <a:cubicBezTo>
                  <a:pt x="132" y="129"/>
                  <a:pt x="134" y="127"/>
                  <a:pt x="136" y="122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5" name="path"/>
          <p:cNvSpPr/>
          <p:nvPr/>
        </p:nvSpPr>
        <p:spPr>
          <a:xfrm>
            <a:off x="2145792" y="609269"/>
            <a:ext cx="97535" cy="80772"/>
          </a:xfrm>
          <a:custGeom>
            <a:rect l="0" t="0" r="0" b="0"/>
            <a:pathLst>
              <a:path w="153" h="127">
                <a:moveTo>
                  <a:pt x="74" y="55"/>
                </a:moveTo>
                <a:cubicBezTo>
                  <a:pt x="67" y="52"/>
                  <a:pt x="62" y="50"/>
                  <a:pt x="57" y="50"/>
                </a:cubicBezTo>
                <a:cubicBezTo>
                  <a:pt x="64" y="45"/>
                  <a:pt x="69" y="38"/>
                  <a:pt x="74" y="28"/>
                </a:cubicBezTo>
                <a:cubicBezTo>
                  <a:pt x="79" y="21"/>
                  <a:pt x="81" y="11"/>
                  <a:pt x="83" y="4"/>
                </a:cubicBezTo>
                <a:cubicBezTo>
                  <a:pt x="91" y="7"/>
                  <a:pt x="96" y="9"/>
                  <a:pt x="103" y="11"/>
                </a:cubicBezTo>
                <a:cubicBezTo>
                  <a:pt x="100" y="11"/>
                  <a:pt x="96" y="16"/>
                  <a:pt x="93" y="21"/>
                </a:cubicBezTo>
                <a:lnTo>
                  <a:pt x="124" y="21"/>
                </a:lnTo>
                <a:cubicBezTo>
                  <a:pt x="129" y="21"/>
                  <a:pt x="136" y="21"/>
                  <a:pt x="148" y="21"/>
                </a:cubicBezTo>
                <a:lnTo>
                  <a:pt x="148" y="33"/>
                </a:lnTo>
                <a:cubicBezTo>
                  <a:pt x="141" y="33"/>
                  <a:pt x="129" y="33"/>
                  <a:pt x="117" y="33"/>
                </a:cubicBezTo>
                <a:cubicBezTo>
                  <a:pt x="120" y="38"/>
                  <a:pt x="124" y="43"/>
                  <a:pt x="127" y="50"/>
                </a:cubicBezTo>
                <a:cubicBezTo>
                  <a:pt x="122" y="52"/>
                  <a:pt x="117" y="52"/>
                  <a:pt x="112" y="55"/>
                </a:cubicBezTo>
                <a:cubicBezTo>
                  <a:pt x="110" y="47"/>
                  <a:pt x="105" y="40"/>
                  <a:pt x="100" y="33"/>
                </a:cubicBezTo>
                <a:lnTo>
                  <a:pt x="88" y="33"/>
                </a:lnTo>
                <a:cubicBezTo>
                  <a:pt x="83" y="43"/>
                  <a:pt x="79" y="50"/>
                  <a:pt x="74" y="55"/>
                </a:cubicBezTo>
                <a:moveTo>
                  <a:pt x="55" y="122"/>
                </a:moveTo>
                <a:lnTo>
                  <a:pt x="55" y="103"/>
                </a:lnTo>
                <a:lnTo>
                  <a:pt x="7" y="103"/>
                </a:lnTo>
                <a:cubicBezTo>
                  <a:pt x="4" y="107"/>
                  <a:pt x="4" y="115"/>
                  <a:pt x="4" y="122"/>
                </a:cubicBezTo>
                <a:lnTo>
                  <a:pt x="55" y="122"/>
                </a:lnTo>
                <a:close/>
                <a:moveTo>
                  <a:pt x="112" y="88"/>
                </a:moveTo>
                <a:lnTo>
                  <a:pt x="112" y="69"/>
                </a:lnTo>
                <a:lnTo>
                  <a:pt x="69" y="69"/>
                </a:lnTo>
                <a:lnTo>
                  <a:pt x="69" y="88"/>
                </a:lnTo>
                <a:lnTo>
                  <a:pt x="112" y="88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86" name="picture 48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252472" y="658037"/>
            <a:ext cx="118872" cy="19811"/>
          </a:xfrm>
          <a:prstGeom prst="rect">
            <a:avLst/>
          </a:prstGeom>
        </p:spPr>
      </p:pic>
      <p:sp>
        <p:nvSpPr>
          <p:cNvPr id="487" name="rect"/>
          <p:cNvSpPr/>
          <p:nvPr/>
        </p:nvSpPr>
        <p:spPr>
          <a:xfrm>
            <a:off x="2406396" y="626033"/>
            <a:ext cx="22859" cy="1981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88" name="table 488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6"/>
                        </a:lnSpc>
                      </a:pPr>
                      <a:endParaRPr lang="Arial" altLang="Arial" sz="100"/>
                    </a:p>
                    <a:p>
                      <a:pPr marL="2508150" algn="l" rtl="0" eaLnBrk="0">
                        <a:lnSpc>
                          <a:spcPct val="90000"/>
                        </a:lnSpc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0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89" name="table 489"/>
          <p:cNvGraphicFramePr>
            <a:graphicFrameLocks noGrp="1"/>
          </p:cNvGraphicFramePr>
          <p:nvPr/>
        </p:nvGraphicFramePr>
        <p:xfrm>
          <a:off x="264921" y="1205153"/>
          <a:ext cx="4561204" cy="1653539"/>
        </p:xfrm>
        <a:graphic>
          <a:graphicData uri="http://schemas.openxmlformats.org/drawingml/2006/table">
            <a:tbl>
              <a:tblPr/>
              <a:tblGrid>
                <a:gridCol w="3797934"/>
                <a:gridCol w="763269"/>
              </a:tblGrid>
              <a:tr h="273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1834041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节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92542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平均分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1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400"/>
                    </a:p>
                    <a:p>
                      <a:pPr marL="59232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第1节    建设工程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资构成概述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400"/>
                    </a:p>
                    <a:p>
                      <a:pPr marL="204055" algn="l" rtl="0" eaLnBrk="0">
                        <a:lnSpc>
                          <a:spcPts val="1502"/>
                        </a:lnSpc>
                        <a:spcBef>
                          <a:spcPts val="1"/>
                        </a:spcBef>
                      </a:pPr>
                      <a:r>
                        <a:rPr sz="12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0-1</a:t>
                      </a:r>
                      <a:r>
                        <a:rPr sz="12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59232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第2节    建筑安装工程费用的组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和计算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133764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2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约4-6</a:t>
                      </a: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59232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第3节    设备、工器具购置费用的组成和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3376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约1-3</a:t>
                      </a: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41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59232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第4节    工程建设其他费用、预备费、建设期利息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</a:t>
                      </a:r>
                      <a:endParaRPr lang="Microsoft YaHei" altLang="Microsoft YaHei" sz="1200"/>
                    </a:p>
                    <a:p>
                      <a:pPr marL="630942" algn="l" rtl="0" eaLnBrk="0">
                        <a:lnSpc>
                          <a:spcPct val="93000"/>
                        </a:lnSpc>
                        <a:spcBef>
                          <a:spcPts val="111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铺底流动资金组成和计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133764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约2-3</a:t>
                      </a: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</a:t>
                      </a:r>
                      <a:endParaRPr lang="Microsoft YaHei" altLang="Microsoft YaHei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90" name="picture 4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81429" y="694613"/>
            <a:ext cx="986028" cy="188975"/>
          </a:xfrm>
          <a:prstGeom prst="rect">
            <a:avLst/>
          </a:prstGeom>
        </p:spPr>
      </p:pic>
      <p:pic>
        <p:nvPicPr>
          <p:cNvPr id="491" name="picture 49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282698" y="694613"/>
            <a:ext cx="579119" cy="188975"/>
          </a:xfrm>
          <a:prstGeom prst="rect">
            <a:avLst/>
          </a:prstGeom>
        </p:spPr>
      </p:pic>
      <p:pic>
        <p:nvPicPr>
          <p:cNvPr id="492" name="picture 4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82185" y="21005"/>
            <a:ext cx="771144" cy="117347"/>
          </a:xfrm>
          <a:prstGeom prst="rect">
            <a:avLst/>
          </a:prstGeom>
        </p:spPr>
      </p:pic>
      <p:pic>
        <p:nvPicPr>
          <p:cNvPr id="493" name="picture 49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091686" y="938453"/>
            <a:ext cx="489203" cy="135636"/>
          </a:xfrm>
          <a:prstGeom prst="rect">
            <a:avLst/>
          </a:prstGeom>
        </p:spPr>
      </p:pic>
      <p:pic>
        <p:nvPicPr>
          <p:cNvPr id="494" name="picture 49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83082" y="693089"/>
            <a:ext cx="187451" cy="190500"/>
          </a:xfrm>
          <a:prstGeom prst="rect">
            <a:avLst/>
          </a:prstGeom>
        </p:spPr>
      </p:pic>
      <p:pic>
        <p:nvPicPr>
          <p:cNvPr id="495" name="picture 49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85317" y="694613"/>
            <a:ext cx="182879" cy="188975"/>
          </a:xfrm>
          <a:prstGeom prst="rect">
            <a:avLst/>
          </a:prstGeom>
        </p:spPr>
      </p:pic>
      <p:pic>
        <p:nvPicPr>
          <p:cNvPr id="496" name="picture 49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86485" y="726617"/>
            <a:ext cx="181355" cy="1356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7" name="picture 4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05555" y="1899843"/>
            <a:ext cx="818388" cy="364235"/>
          </a:xfrm>
          <a:prstGeom prst="rect">
            <a:avLst/>
          </a:prstGeom>
        </p:spPr>
      </p:pic>
      <p:pic>
        <p:nvPicPr>
          <p:cNvPr id="498" name="picture 4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59279" y="1698675"/>
            <a:ext cx="585216" cy="201167"/>
          </a:xfrm>
          <a:prstGeom prst="rect">
            <a:avLst/>
          </a:prstGeom>
        </p:spPr>
      </p:pic>
      <p:graphicFrame>
        <p:nvGraphicFramePr>
          <p:cNvPr id="499" name="table 499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19"/>
                        </a:lnSpc>
                      </a:pPr>
                      <a:endParaRPr lang="Arial" altLang="Arial" sz="100"/>
                    </a:p>
                    <a:p>
                      <a:pPr marL="287795" algn="l" rtl="0" eaLnBrk="0">
                        <a:lnSpc>
                          <a:spcPts val="1409"/>
                        </a:lnSpc>
                      </a:pP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第1节     建设工程投资构成概述      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1500" spc="0" baseline="-1005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约0-1分</a:t>
                      </a:r>
                      <a:endParaRPr lang="Microsoft YaHei" altLang="Microsoft YaHei" sz="975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3388902" algn="l" rtl="0" eaLnBrk="0">
                        <a:lnSpc>
                          <a:spcPts val="1103"/>
                        </a:lnSpc>
                        <a:spcBef>
                          <a:spcPts val="273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工程费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</a:t>
                      </a:r>
                      <a:endParaRPr lang="Microsoft YaHei" altLang="Microsoft YaHei" sz="900"/>
                    </a:p>
                    <a:p>
                      <a:pPr marL="2031925" algn="l" rtl="0" eaLnBrk="0">
                        <a:lnSpc>
                          <a:spcPts val="1107"/>
                        </a:lnSpc>
                        <a:spcBef>
                          <a:spcPts val="444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备及工器具购置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974532" algn="l" rtl="0" eaLnBrk="0">
                        <a:lnSpc>
                          <a:spcPts val="1104"/>
                        </a:lnSpc>
                        <a:spcBef>
                          <a:spcPts val="273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预备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2790471" algn="l" rtl="0" eaLnBrk="0">
                        <a:lnSpc>
                          <a:spcPct val="93000"/>
                        </a:lnSpc>
                        <a:spcBef>
                          <a:spcPts val="162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价预备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3814140" algn="l" rtl="0" eaLnBrk="0">
                        <a:lnSpc>
                          <a:spcPts val="1091"/>
                        </a:lnSpc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投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1047651" algn="l" rtl="0" eaLnBrk="0">
                        <a:lnSpc>
                          <a:spcPct val="92000"/>
                        </a:lnSpc>
                        <a:spcBef>
                          <a:spcPts val="271"/>
                        </a:spcBef>
                      </a:pP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(对于                     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)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2509931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1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00" name="picture 5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569902" y="2596311"/>
            <a:ext cx="804672" cy="114300"/>
          </a:xfrm>
          <a:prstGeom prst="rect">
            <a:avLst/>
          </a:prstGeom>
        </p:spPr>
      </p:pic>
      <p:sp>
        <p:nvSpPr>
          <p:cNvPr id="501" name="path"/>
          <p:cNvSpPr/>
          <p:nvPr/>
        </p:nvSpPr>
        <p:spPr>
          <a:xfrm>
            <a:off x="2718816" y="1910430"/>
            <a:ext cx="64008" cy="117056"/>
          </a:xfrm>
          <a:custGeom>
            <a:rect l="0" t="0" r="0" b="0"/>
            <a:pathLst>
              <a:path w="100" h="184">
                <a:moveTo>
                  <a:pt x="19" y="25"/>
                </a:moveTo>
                <a:cubicBezTo>
                  <a:pt x="19" y="18"/>
                  <a:pt x="19" y="11"/>
                  <a:pt x="19" y="4"/>
                </a:cubicBezTo>
                <a:lnTo>
                  <a:pt x="36" y="4"/>
                </a:lnTo>
                <a:cubicBezTo>
                  <a:pt x="33" y="11"/>
                  <a:pt x="33" y="18"/>
                  <a:pt x="33" y="25"/>
                </a:cubicBezTo>
                <a:lnTo>
                  <a:pt x="33" y="80"/>
                </a:lnTo>
                <a:lnTo>
                  <a:pt x="88" y="80"/>
                </a:lnTo>
                <a:lnTo>
                  <a:pt x="88" y="92"/>
                </a:lnTo>
                <a:cubicBezTo>
                  <a:pt x="79" y="92"/>
                  <a:pt x="69" y="92"/>
                  <a:pt x="60" y="92"/>
                </a:cubicBezTo>
                <a:cubicBezTo>
                  <a:pt x="62" y="111"/>
                  <a:pt x="67" y="125"/>
                  <a:pt x="74" y="139"/>
                </a:cubicBezTo>
                <a:cubicBezTo>
                  <a:pt x="81" y="151"/>
                  <a:pt x="88" y="160"/>
                  <a:pt x="96" y="163"/>
                </a:cubicBezTo>
                <a:cubicBezTo>
                  <a:pt x="88" y="167"/>
                  <a:pt x="84" y="170"/>
                  <a:pt x="81" y="174"/>
                </a:cubicBezTo>
                <a:cubicBezTo>
                  <a:pt x="74" y="167"/>
                  <a:pt x="67" y="158"/>
                  <a:pt x="62" y="148"/>
                </a:cubicBezTo>
                <a:cubicBezTo>
                  <a:pt x="57" y="139"/>
                  <a:pt x="55" y="129"/>
                  <a:pt x="52" y="120"/>
                </a:cubicBezTo>
                <a:cubicBezTo>
                  <a:pt x="50" y="108"/>
                  <a:pt x="48" y="101"/>
                  <a:pt x="45" y="92"/>
                </a:cubicBezTo>
                <a:lnTo>
                  <a:pt x="33" y="92"/>
                </a:lnTo>
                <a:lnTo>
                  <a:pt x="33" y="151"/>
                </a:lnTo>
                <a:cubicBezTo>
                  <a:pt x="40" y="146"/>
                  <a:pt x="45" y="141"/>
                  <a:pt x="50" y="137"/>
                </a:cubicBezTo>
                <a:cubicBezTo>
                  <a:pt x="52" y="141"/>
                  <a:pt x="55" y="146"/>
                  <a:pt x="57" y="151"/>
                </a:cubicBezTo>
                <a:cubicBezTo>
                  <a:pt x="55" y="153"/>
                  <a:pt x="50" y="155"/>
                  <a:pt x="43" y="163"/>
                </a:cubicBezTo>
                <a:cubicBezTo>
                  <a:pt x="38" y="167"/>
                  <a:pt x="31" y="172"/>
                  <a:pt x="24" y="179"/>
                </a:cubicBezTo>
                <a:cubicBezTo>
                  <a:pt x="21" y="174"/>
                  <a:pt x="19" y="170"/>
                  <a:pt x="14" y="165"/>
                </a:cubicBezTo>
                <a:cubicBezTo>
                  <a:pt x="19" y="163"/>
                  <a:pt x="21" y="155"/>
                  <a:pt x="19" y="148"/>
                </a:cubicBezTo>
                <a:lnTo>
                  <a:pt x="19" y="92"/>
                </a:lnTo>
                <a:cubicBezTo>
                  <a:pt x="16" y="92"/>
                  <a:pt x="12" y="92"/>
                  <a:pt x="4" y="92"/>
                </a:cubicBezTo>
                <a:lnTo>
                  <a:pt x="4" y="80"/>
                </a:lnTo>
                <a:cubicBezTo>
                  <a:pt x="12" y="80"/>
                  <a:pt x="16" y="80"/>
                  <a:pt x="19" y="80"/>
                </a:cubicBezTo>
                <a:lnTo>
                  <a:pt x="19" y="25"/>
                </a:lnTo>
                <a:close/>
                <a:moveTo>
                  <a:pt x="79" y="16"/>
                </a:moveTo>
                <a:cubicBezTo>
                  <a:pt x="76" y="23"/>
                  <a:pt x="74" y="30"/>
                  <a:pt x="69" y="37"/>
                </a:cubicBezTo>
                <a:cubicBezTo>
                  <a:pt x="64" y="47"/>
                  <a:pt x="60" y="59"/>
                  <a:pt x="52" y="70"/>
                </a:cubicBezTo>
                <a:cubicBezTo>
                  <a:pt x="48" y="68"/>
                  <a:pt x="43" y="66"/>
                  <a:pt x="40" y="66"/>
                </a:cubicBezTo>
                <a:cubicBezTo>
                  <a:pt x="45" y="59"/>
                  <a:pt x="50" y="49"/>
                  <a:pt x="55" y="37"/>
                </a:cubicBezTo>
                <a:cubicBezTo>
                  <a:pt x="60" y="25"/>
                  <a:pt x="64" y="16"/>
                  <a:pt x="64" y="9"/>
                </a:cubicBezTo>
                <a:cubicBezTo>
                  <a:pt x="69" y="11"/>
                  <a:pt x="74" y="14"/>
                  <a:pt x="79" y="16"/>
                </a:cubicBezTo>
              </a:path>
            </a:pathLst>
          </a:custGeom>
          <a:noFill/>
          <a:ln w="6002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2" name="path"/>
          <p:cNvSpPr/>
          <p:nvPr/>
        </p:nvSpPr>
        <p:spPr>
          <a:xfrm>
            <a:off x="2689860" y="1913431"/>
            <a:ext cx="35052" cy="112554"/>
          </a:xfrm>
          <a:custGeom>
            <a:rect l="0" t="0" r="0" b="0"/>
            <a:pathLst>
              <a:path w="55" h="177">
                <a:moveTo>
                  <a:pt x="7" y="155"/>
                </a:moveTo>
                <a:cubicBezTo>
                  <a:pt x="14" y="155"/>
                  <a:pt x="19" y="155"/>
                  <a:pt x="23" y="153"/>
                </a:cubicBezTo>
                <a:cubicBezTo>
                  <a:pt x="28" y="153"/>
                  <a:pt x="31" y="151"/>
                  <a:pt x="31" y="146"/>
                </a:cubicBezTo>
                <a:lnTo>
                  <a:pt x="31" y="103"/>
                </a:lnTo>
                <a:lnTo>
                  <a:pt x="4" y="103"/>
                </a:lnTo>
                <a:cubicBezTo>
                  <a:pt x="4" y="82"/>
                  <a:pt x="7" y="63"/>
                  <a:pt x="7" y="47"/>
                </a:cubicBezTo>
                <a:lnTo>
                  <a:pt x="33" y="47"/>
                </a:lnTo>
                <a:lnTo>
                  <a:pt x="33" y="16"/>
                </a:lnTo>
                <a:lnTo>
                  <a:pt x="28" y="16"/>
                </a:lnTo>
                <a:cubicBezTo>
                  <a:pt x="19" y="16"/>
                  <a:pt x="12" y="18"/>
                  <a:pt x="4" y="18"/>
                </a:cubicBezTo>
                <a:lnTo>
                  <a:pt x="4" y="4"/>
                </a:lnTo>
                <a:cubicBezTo>
                  <a:pt x="12" y="4"/>
                  <a:pt x="19" y="4"/>
                  <a:pt x="28" y="4"/>
                </a:cubicBezTo>
                <a:lnTo>
                  <a:pt x="50" y="4"/>
                </a:lnTo>
                <a:cubicBezTo>
                  <a:pt x="48" y="14"/>
                  <a:pt x="48" y="23"/>
                  <a:pt x="48" y="33"/>
                </a:cubicBezTo>
                <a:cubicBezTo>
                  <a:pt x="48" y="42"/>
                  <a:pt x="48" y="51"/>
                  <a:pt x="50" y="61"/>
                </a:cubicBezTo>
                <a:lnTo>
                  <a:pt x="21" y="61"/>
                </a:lnTo>
                <a:lnTo>
                  <a:pt x="19" y="92"/>
                </a:lnTo>
                <a:lnTo>
                  <a:pt x="45" y="92"/>
                </a:lnTo>
                <a:cubicBezTo>
                  <a:pt x="45" y="99"/>
                  <a:pt x="45" y="106"/>
                  <a:pt x="45" y="113"/>
                </a:cubicBezTo>
                <a:lnTo>
                  <a:pt x="45" y="151"/>
                </a:lnTo>
                <a:cubicBezTo>
                  <a:pt x="45" y="158"/>
                  <a:pt x="43" y="165"/>
                  <a:pt x="38" y="167"/>
                </a:cubicBezTo>
                <a:cubicBezTo>
                  <a:pt x="36" y="170"/>
                  <a:pt x="26" y="170"/>
                  <a:pt x="14" y="172"/>
                </a:cubicBezTo>
                <a:cubicBezTo>
                  <a:pt x="14" y="165"/>
                  <a:pt x="12" y="160"/>
                  <a:pt x="7" y="155"/>
                </a:cubicBezTo>
              </a:path>
            </a:pathLst>
          </a:custGeom>
          <a:noFill/>
          <a:ln w="6002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3" name="path"/>
          <p:cNvSpPr/>
          <p:nvPr/>
        </p:nvSpPr>
        <p:spPr>
          <a:xfrm>
            <a:off x="2662427" y="1908929"/>
            <a:ext cx="28956" cy="25512"/>
          </a:xfrm>
          <a:custGeom>
            <a:rect l="0" t="0" r="0" b="0"/>
            <a:pathLst>
              <a:path w="45" h="40">
                <a:moveTo>
                  <a:pt x="31" y="35"/>
                </a:moveTo>
                <a:cubicBezTo>
                  <a:pt x="24" y="28"/>
                  <a:pt x="14" y="21"/>
                  <a:pt x="4" y="16"/>
                </a:cubicBezTo>
                <a:cubicBezTo>
                  <a:pt x="7" y="11"/>
                  <a:pt x="12" y="7"/>
                  <a:pt x="14" y="4"/>
                </a:cubicBezTo>
                <a:cubicBezTo>
                  <a:pt x="24" y="11"/>
                  <a:pt x="33" y="18"/>
                  <a:pt x="40" y="23"/>
                </a:cubicBezTo>
                <a:cubicBezTo>
                  <a:pt x="38" y="28"/>
                  <a:pt x="36" y="30"/>
                  <a:pt x="31" y="35"/>
                </a:cubicBezTo>
              </a:path>
            </a:pathLst>
          </a:custGeom>
          <a:noFill/>
          <a:ln w="6002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04" name="picture 5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660903" y="1911930"/>
            <a:ext cx="118872" cy="112554"/>
          </a:xfrm>
          <a:prstGeom prst="rect">
            <a:avLst/>
          </a:prstGeom>
        </p:spPr>
      </p:pic>
      <p:sp>
        <p:nvSpPr>
          <p:cNvPr id="505" name="path"/>
          <p:cNvSpPr/>
          <p:nvPr/>
        </p:nvSpPr>
        <p:spPr>
          <a:xfrm>
            <a:off x="2659380" y="1973460"/>
            <a:ext cx="30479" cy="52525"/>
          </a:xfrm>
          <a:custGeom>
            <a:rect l="0" t="0" r="0" b="0"/>
            <a:pathLst>
              <a:path w="47" h="82">
                <a:moveTo>
                  <a:pt x="43" y="14"/>
                </a:moveTo>
                <a:cubicBezTo>
                  <a:pt x="38" y="23"/>
                  <a:pt x="36" y="33"/>
                  <a:pt x="31" y="44"/>
                </a:cubicBezTo>
                <a:lnTo>
                  <a:pt x="21" y="77"/>
                </a:lnTo>
                <a:cubicBezTo>
                  <a:pt x="16" y="75"/>
                  <a:pt x="11" y="70"/>
                  <a:pt x="4" y="68"/>
                </a:cubicBezTo>
                <a:cubicBezTo>
                  <a:pt x="9" y="61"/>
                  <a:pt x="14" y="51"/>
                  <a:pt x="19" y="40"/>
                </a:cubicBezTo>
                <a:cubicBezTo>
                  <a:pt x="23" y="28"/>
                  <a:pt x="26" y="16"/>
                  <a:pt x="31" y="4"/>
                </a:cubicBezTo>
                <a:cubicBezTo>
                  <a:pt x="33" y="7"/>
                  <a:pt x="38" y="11"/>
                  <a:pt x="43" y="14"/>
                </a:cubicBezTo>
              </a:path>
            </a:pathLst>
          </a:custGeom>
          <a:noFill/>
          <a:ln w="6002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6" name="path"/>
          <p:cNvSpPr/>
          <p:nvPr/>
        </p:nvSpPr>
        <p:spPr>
          <a:xfrm>
            <a:off x="2657856" y="1940444"/>
            <a:ext cx="30479" cy="25512"/>
          </a:xfrm>
          <a:custGeom>
            <a:rect l="0" t="0" r="0" b="0"/>
            <a:pathLst>
              <a:path w="47" h="40">
                <a:moveTo>
                  <a:pt x="14" y="4"/>
                </a:moveTo>
                <a:cubicBezTo>
                  <a:pt x="26" y="11"/>
                  <a:pt x="35" y="16"/>
                  <a:pt x="43" y="21"/>
                </a:cubicBezTo>
                <a:cubicBezTo>
                  <a:pt x="38" y="28"/>
                  <a:pt x="35" y="33"/>
                  <a:pt x="35" y="35"/>
                </a:cubicBezTo>
                <a:cubicBezTo>
                  <a:pt x="26" y="30"/>
                  <a:pt x="16" y="23"/>
                  <a:pt x="4" y="16"/>
                </a:cubicBezTo>
                <a:cubicBezTo>
                  <a:pt x="9" y="11"/>
                  <a:pt x="11" y="7"/>
                  <a:pt x="14" y="4"/>
                </a:cubicBezTo>
              </a:path>
            </a:pathLst>
          </a:custGeom>
          <a:noFill/>
          <a:ln w="6002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812291" y="2373807"/>
            <a:ext cx="1839467" cy="192024"/>
            <a:chExt cx="1839467" cy="192024"/>
          </a:xfrm>
        </p:grpSpPr>
        <p:pic>
          <p:nvPicPr>
            <p:cNvPr id="507" name="picture 50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839467" cy="192024"/>
            </a:xfrm>
            <a:prstGeom prst="rect">
              <a:avLst/>
            </a:prstGeom>
          </p:spPr>
        </p:pic>
        <p:sp>
          <p:nvSpPr>
            <p:cNvPr id="508" name="textbox 508"/>
            <p:cNvSpPr/>
            <p:nvPr/>
          </p:nvSpPr>
          <p:spPr>
            <a:xfrm>
              <a:off x="-12700" y="-12700"/>
              <a:ext cx="1864995" cy="229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433662" algn="l" rtl="0" eaLnBrk="0">
                <a:lnSpc>
                  <a:spcPts val="1107"/>
                </a:lnSpc>
                <a:spcBef>
                  <a:spcPts val="4"/>
                </a:spcBef>
              </a:pPr>
              <a:r>
                <a:rPr sz="9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资产投资——流动资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</a:t>
              </a:r>
              <a:endParaRPr lang="Microsoft YaHei" altLang="Microsoft YaHei" sz="900"/>
            </a:p>
          </p:txBody>
        </p:sp>
        <p:pic>
          <p:nvPicPr>
            <p:cNvPr id="509" name="picture 50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242316" y="48768"/>
              <a:ext cx="163068" cy="121920"/>
            </a:xfrm>
            <a:prstGeom prst="rect">
              <a:avLst/>
            </a:prstGeom>
          </p:spPr>
        </p:pic>
        <p:sp>
          <p:nvSpPr>
            <p:cNvPr id="510" name="path"/>
            <p:cNvSpPr/>
            <p:nvPr/>
          </p:nvSpPr>
          <p:spPr>
            <a:xfrm>
              <a:off x="184404" y="47244"/>
              <a:ext cx="91439" cy="123444"/>
            </a:xfrm>
            <a:custGeom>
              <a:rect l="0" t="0" r="0" b="0"/>
              <a:pathLst>
                <a:path w="143" h="194">
                  <a:moveTo>
                    <a:pt x="71" y="4"/>
                  </a:moveTo>
                  <a:cubicBezTo>
                    <a:pt x="76" y="12"/>
                    <a:pt x="81" y="21"/>
                    <a:pt x="86" y="28"/>
                  </a:cubicBezTo>
                  <a:lnTo>
                    <a:pt x="112" y="28"/>
                  </a:lnTo>
                  <a:cubicBezTo>
                    <a:pt x="120" y="28"/>
                    <a:pt x="129" y="28"/>
                    <a:pt x="139" y="28"/>
                  </a:cubicBezTo>
                  <a:lnTo>
                    <a:pt x="139" y="43"/>
                  </a:lnTo>
                  <a:cubicBezTo>
                    <a:pt x="127" y="43"/>
                    <a:pt x="117" y="43"/>
                    <a:pt x="112" y="43"/>
                  </a:cubicBezTo>
                  <a:lnTo>
                    <a:pt x="62" y="43"/>
                  </a:lnTo>
                  <a:cubicBezTo>
                    <a:pt x="67" y="45"/>
                    <a:pt x="69" y="47"/>
                    <a:pt x="71" y="50"/>
                  </a:cubicBezTo>
                  <a:cubicBezTo>
                    <a:pt x="69" y="50"/>
                    <a:pt x="67" y="55"/>
                    <a:pt x="62" y="60"/>
                  </a:cubicBezTo>
                  <a:cubicBezTo>
                    <a:pt x="57" y="64"/>
                    <a:pt x="52" y="72"/>
                    <a:pt x="43" y="81"/>
                  </a:cubicBezTo>
                  <a:cubicBezTo>
                    <a:pt x="62" y="81"/>
                    <a:pt x="81" y="81"/>
                    <a:pt x="103" y="79"/>
                  </a:cubicBezTo>
                  <a:cubicBezTo>
                    <a:pt x="98" y="74"/>
                    <a:pt x="93" y="67"/>
                    <a:pt x="88" y="62"/>
                  </a:cubicBezTo>
                  <a:cubicBezTo>
                    <a:pt x="93" y="60"/>
                    <a:pt x="98" y="57"/>
                    <a:pt x="98" y="55"/>
                  </a:cubicBezTo>
                  <a:cubicBezTo>
                    <a:pt x="112" y="69"/>
                    <a:pt x="127" y="81"/>
                    <a:pt x="136" y="93"/>
                  </a:cubicBezTo>
                  <a:cubicBezTo>
                    <a:pt x="131" y="98"/>
                    <a:pt x="127" y="100"/>
                    <a:pt x="124" y="105"/>
                  </a:cubicBezTo>
                  <a:cubicBezTo>
                    <a:pt x="120" y="98"/>
                    <a:pt x="115" y="93"/>
                    <a:pt x="112" y="88"/>
                  </a:cubicBezTo>
                  <a:cubicBezTo>
                    <a:pt x="100" y="91"/>
                    <a:pt x="86" y="91"/>
                    <a:pt x="67" y="93"/>
                  </a:cubicBezTo>
                  <a:cubicBezTo>
                    <a:pt x="45" y="93"/>
                    <a:pt x="33" y="95"/>
                    <a:pt x="26" y="98"/>
                  </a:cubicBezTo>
                  <a:cubicBezTo>
                    <a:pt x="26" y="93"/>
                    <a:pt x="23" y="88"/>
                    <a:pt x="19" y="86"/>
                  </a:cubicBezTo>
                  <a:cubicBezTo>
                    <a:pt x="23" y="84"/>
                    <a:pt x="31" y="79"/>
                    <a:pt x="38" y="69"/>
                  </a:cubicBezTo>
                  <a:cubicBezTo>
                    <a:pt x="45" y="60"/>
                    <a:pt x="52" y="52"/>
                    <a:pt x="57" y="43"/>
                  </a:cubicBezTo>
                  <a:lnTo>
                    <a:pt x="48" y="43"/>
                  </a:lnTo>
                  <a:cubicBezTo>
                    <a:pt x="38" y="43"/>
                    <a:pt x="28" y="43"/>
                    <a:pt x="19" y="43"/>
                  </a:cubicBezTo>
                  <a:lnTo>
                    <a:pt x="19" y="28"/>
                  </a:lnTo>
                  <a:cubicBezTo>
                    <a:pt x="28" y="28"/>
                    <a:pt x="38" y="28"/>
                    <a:pt x="48" y="28"/>
                  </a:cubicBezTo>
                  <a:lnTo>
                    <a:pt x="69" y="28"/>
                  </a:lnTo>
                  <a:cubicBezTo>
                    <a:pt x="64" y="21"/>
                    <a:pt x="62" y="16"/>
                    <a:pt x="60" y="12"/>
                  </a:cubicBezTo>
                  <a:cubicBezTo>
                    <a:pt x="64" y="9"/>
                    <a:pt x="67" y="7"/>
                    <a:pt x="71" y="4"/>
                  </a:cubicBezTo>
                  <a:moveTo>
                    <a:pt x="52" y="107"/>
                  </a:moveTo>
                  <a:cubicBezTo>
                    <a:pt x="50" y="112"/>
                    <a:pt x="50" y="120"/>
                    <a:pt x="50" y="132"/>
                  </a:cubicBezTo>
                  <a:cubicBezTo>
                    <a:pt x="48" y="141"/>
                    <a:pt x="45" y="151"/>
                    <a:pt x="43" y="160"/>
                  </a:cubicBezTo>
                  <a:cubicBezTo>
                    <a:pt x="38" y="172"/>
                    <a:pt x="28" y="182"/>
                    <a:pt x="16" y="189"/>
                  </a:cubicBezTo>
                  <a:cubicBezTo>
                    <a:pt x="11" y="187"/>
                    <a:pt x="7" y="182"/>
                    <a:pt x="4" y="180"/>
                  </a:cubicBezTo>
                  <a:cubicBezTo>
                    <a:pt x="14" y="175"/>
                    <a:pt x="21" y="167"/>
                    <a:pt x="26" y="160"/>
                  </a:cubicBezTo>
                  <a:cubicBezTo>
                    <a:pt x="31" y="151"/>
                    <a:pt x="35" y="141"/>
                    <a:pt x="35" y="132"/>
                  </a:cubicBezTo>
                  <a:cubicBezTo>
                    <a:pt x="35" y="122"/>
                    <a:pt x="35" y="112"/>
                    <a:pt x="35" y="105"/>
                  </a:cubicBezTo>
                  <a:cubicBezTo>
                    <a:pt x="40" y="105"/>
                    <a:pt x="45" y="107"/>
                    <a:pt x="52" y="107"/>
                  </a:cubicBezTo>
                  <a:moveTo>
                    <a:pt x="79" y="105"/>
                  </a:moveTo>
                  <a:cubicBezTo>
                    <a:pt x="79" y="107"/>
                    <a:pt x="79" y="115"/>
                    <a:pt x="79" y="124"/>
                  </a:cubicBezTo>
                  <a:lnTo>
                    <a:pt x="79" y="158"/>
                  </a:lnTo>
                  <a:cubicBezTo>
                    <a:pt x="79" y="165"/>
                    <a:pt x="79" y="175"/>
                    <a:pt x="79" y="184"/>
                  </a:cubicBezTo>
                  <a:lnTo>
                    <a:pt x="62" y="184"/>
                  </a:lnTo>
                  <a:cubicBezTo>
                    <a:pt x="64" y="175"/>
                    <a:pt x="64" y="167"/>
                    <a:pt x="64" y="158"/>
                  </a:cubicBezTo>
                  <a:lnTo>
                    <a:pt x="64" y="124"/>
                  </a:lnTo>
                  <a:cubicBezTo>
                    <a:pt x="64" y="115"/>
                    <a:pt x="64" y="110"/>
                    <a:pt x="62" y="105"/>
                  </a:cubicBezTo>
                  <a:lnTo>
                    <a:pt x="79" y="105"/>
                  </a:lnTo>
                  <a:close/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1" name="path"/>
            <p:cNvSpPr/>
            <p:nvPr/>
          </p:nvSpPr>
          <p:spPr>
            <a:xfrm>
              <a:off x="164591" y="53340"/>
              <a:ext cx="32004" cy="27432"/>
            </a:xfrm>
            <a:custGeom>
              <a:rect l="0" t="0" r="0" b="0"/>
              <a:pathLst>
                <a:path w="50" h="43">
                  <a:moveTo>
                    <a:pt x="14" y="4"/>
                  </a:moveTo>
                  <a:cubicBezTo>
                    <a:pt x="26" y="11"/>
                    <a:pt x="36" y="19"/>
                    <a:pt x="45" y="23"/>
                  </a:cubicBezTo>
                  <a:cubicBezTo>
                    <a:pt x="40" y="28"/>
                    <a:pt x="38" y="33"/>
                    <a:pt x="33" y="38"/>
                  </a:cubicBezTo>
                  <a:cubicBezTo>
                    <a:pt x="26" y="28"/>
                    <a:pt x="16" y="21"/>
                    <a:pt x="4" y="16"/>
                  </a:cubicBezTo>
                  <a:cubicBezTo>
                    <a:pt x="9" y="11"/>
                    <a:pt x="12" y="7"/>
                    <a:pt x="14" y="4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512" name="picture 51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161543" y="50291"/>
              <a:ext cx="117348" cy="117348"/>
            </a:xfrm>
            <a:prstGeom prst="rect">
              <a:avLst/>
            </a:prstGeom>
          </p:spPr>
        </p:pic>
        <p:sp>
          <p:nvSpPr>
            <p:cNvPr id="513" name="path"/>
            <p:cNvSpPr/>
            <p:nvPr/>
          </p:nvSpPr>
          <p:spPr>
            <a:xfrm>
              <a:off x="158496" y="82296"/>
              <a:ext cx="35052" cy="30479"/>
            </a:xfrm>
            <a:custGeom>
              <a:rect l="0" t="0" r="0" b="0"/>
              <a:pathLst>
                <a:path w="55" h="47">
                  <a:moveTo>
                    <a:pt x="14" y="4"/>
                  </a:moveTo>
                  <a:cubicBezTo>
                    <a:pt x="26" y="12"/>
                    <a:pt x="38" y="21"/>
                    <a:pt x="50" y="28"/>
                  </a:cubicBezTo>
                  <a:cubicBezTo>
                    <a:pt x="45" y="33"/>
                    <a:pt x="40" y="38"/>
                    <a:pt x="38" y="43"/>
                  </a:cubicBezTo>
                  <a:cubicBezTo>
                    <a:pt x="28" y="33"/>
                    <a:pt x="19" y="26"/>
                    <a:pt x="4" y="19"/>
                  </a:cubicBezTo>
                  <a:cubicBezTo>
                    <a:pt x="9" y="16"/>
                    <a:pt x="11" y="12"/>
                    <a:pt x="14" y="4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4" name="path"/>
            <p:cNvSpPr/>
            <p:nvPr/>
          </p:nvSpPr>
          <p:spPr>
            <a:xfrm>
              <a:off x="158496" y="112776"/>
              <a:ext cx="38100" cy="53340"/>
            </a:xfrm>
            <a:custGeom>
              <a:rect l="0" t="0" r="0" b="0"/>
              <a:pathLst>
                <a:path w="60" h="84">
                  <a:moveTo>
                    <a:pt x="55" y="14"/>
                  </a:moveTo>
                  <a:cubicBezTo>
                    <a:pt x="50" y="24"/>
                    <a:pt x="43" y="35"/>
                    <a:pt x="38" y="47"/>
                  </a:cubicBezTo>
                  <a:cubicBezTo>
                    <a:pt x="31" y="62"/>
                    <a:pt x="26" y="72"/>
                    <a:pt x="21" y="79"/>
                  </a:cubicBezTo>
                  <a:cubicBezTo>
                    <a:pt x="16" y="74"/>
                    <a:pt x="11" y="72"/>
                    <a:pt x="4" y="69"/>
                  </a:cubicBezTo>
                  <a:cubicBezTo>
                    <a:pt x="11" y="62"/>
                    <a:pt x="16" y="55"/>
                    <a:pt x="23" y="43"/>
                  </a:cubicBezTo>
                  <a:cubicBezTo>
                    <a:pt x="31" y="31"/>
                    <a:pt x="35" y="16"/>
                    <a:pt x="40" y="4"/>
                  </a:cubicBezTo>
                  <a:cubicBezTo>
                    <a:pt x="45" y="7"/>
                    <a:pt x="50" y="12"/>
                    <a:pt x="55" y="14"/>
                  </a:cubicBezTo>
                </a:path>
              </a:pathLst>
            </a:custGeom>
            <a:noFill/>
            <a:ln w="6096" cap="flat">
              <a:solidFill>
                <a:srgbClr val="00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515" name="picture 5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80059" y="1529511"/>
            <a:ext cx="278891" cy="966215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248411" y="1345107"/>
            <a:ext cx="230123" cy="1150620"/>
            <a:chExt cx="230123" cy="1150620"/>
          </a:xfrm>
        </p:grpSpPr>
        <p:pic>
          <p:nvPicPr>
            <p:cNvPr id="516" name="picture 51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230123" cy="1150620"/>
            </a:xfrm>
            <a:prstGeom prst="rect">
              <a:avLst/>
            </a:prstGeom>
          </p:spPr>
        </p:pic>
        <p:sp>
          <p:nvSpPr>
            <p:cNvPr id="517" name="textbox 517"/>
            <p:cNvSpPr/>
            <p:nvPr/>
          </p:nvSpPr>
          <p:spPr>
            <a:xfrm>
              <a:off x="-24149" y="-12700"/>
              <a:ext cx="267334" cy="117665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Arial" altLang="Arial" sz="400"/>
            </a:p>
            <a:p>
              <a:pPr marL="57570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 设 项</a:t>
              </a:r>
              <a:r>
                <a:rPr sz="9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9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endParaRPr lang="Microsoft YaHei" altLang="Microsoft YaHei" sz="900"/>
            </a:p>
          </p:txBody>
        </p:sp>
        <p:pic>
          <p:nvPicPr>
            <p:cNvPr id="518" name="picture 518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42672" y="659892"/>
              <a:ext cx="124968" cy="274320"/>
            </a:xfrm>
            <a:prstGeom prst="rect">
              <a:avLst/>
            </a:prstGeom>
          </p:spPr>
        </p:pic>
      </p:grpSp>
      <p:grpSp>
        <p:nvGrpSpPr>
          <p:cNvPr id="34" name="group 34"/>
          <p:cNvGrpSpPr/>
          <p:nvPr/>
        </p:nvGrpSpPr>
        <p:grpSpPr>
          <a:xfrm rot="21600000">
            <a:off x="1848611" y="816280"/>
            <a:ext cx="1232915" cy="205739"/>
            <a:chExt cx="1232915" cy="205739"/>
          </a:xfrm>
        </p:grpSpPr>
        <p:pic>
          <p:nvPicPr>
            <p:cNvPr id="519" name="picture 519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0" y="0"/>
              <a:ext cx="1232915" cy="205739"/>
            </a:xfrm>
            <a:prstGeom prst="rect">
              <a:avLst/>
            </a:prstGeom>
          </p:spPr>
        </p:pic>
        <p:sp>
          <p:nvSpPr>
            <p:cNvPr id="520" name="textbox 520"/>
            <p:cNvSpPr/>
            <p:nvPr/>
          </p:nvSpPr>
          <p:spPr>
            <a:xfrm>
              <a:off x="-12700" y="-12700"/>
              <a:ext cx="1258569" cy="2432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300"/>
            </a:p>
            <a:p>
              <a:pPr marL="342414" algn="l" rtl="0" eaLnBrk="0">
                <a:lnSpc>
                  <a:spcPts val="1107"/>
                </a:lnSpc>
                <a:spcBef>
                  <a:spcPts val="3"/>
                </a:spcBef>
              </a:pPr>
              <a:r>
                <a:rPr sz="900" spc="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筑安装工程</a:t>
              </a:r>
              <a:r>
                <a:rPr sz="90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</a:t>
              </a:r>
              <a:endParaRPr lang="Microsoft YaHei" altLang="Microsoft YaHei" sz="900"/>
            </a:p>
          </p:txBody>
        </p:sp>
        <p:pic>
          <p:nvPicPr>
            <p:cNvPr id="521" name="picture 521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196596" y="48767"/>
              <a:ext cx="123444" cy="121920"/>
            </a:xfrm>
            <a:prstGeom prst="rect">
              <a:avLst/>
            </a:prstGeom>
          </p:spPr>
        </p:pic>
      </p:grpSp>
      <p:pic>
        <p:nvPicPr>
          <p:cNvPr id="522" name="picture 52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900427" y="1145463"/>
            <a:ext cx="123444" cy="118871"/>
          </a:xfrm>
          <a:prstGeom prst="rect">
            <a:avLst/>
          </a:prstGeom>
        </p:spPr>
      </p:pic>
      <p:pic>
        <p:nvPicPr>
          <p:cNvPr id="523" name="picture 523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851659" y="1099743"/>
            <a:ext cx="1229867" cy="198120"/>
          </a:xfrm>
          <a:prstGeom prst="rect">
            <a:avLst/>
          </a:prstGeom>
        </p:spPr>
      </p:pic>
      <p:graphicFrame>
        <p:nvGraphicFramePr>
          <p:cNvPr id="524" name="table 524"/>
          <p:cNvGraphicFramePr>
            <a:graphicFrameLocks noGrp="1"/>
          </p:cNvGraphicFramePr>
          <p:nvPr/>
        </p:nvGraphicFramePr>
        <p:xfrm>
          <a:off x="1859279" y="1366443"/>
          <a:ext cx="1186814" cy="191770"/>
        </p:xfrm>
        <a:graphic>
          <a:graphicData uri="http://schemas.openxmlformats.org/drawingml/2006/table">
            <a:tbl>
              <a:tblPr/>
              <a:tblGrid>
                <a:gridCol w="1186814"/>
              </a:tblGrid>
              <a:tr h="1790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13729" algn="l" rtl="0" eaLnBrk="0">
                        <a:lnSpc>
                          <a:spcPts val="1108"/>
                        </a:lnSpc>
                        <a:spcBef>
                          <a:spcPts val="1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工程建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25" name="picture 52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2479548" y="1421307"/>
            <a:ext cx="118872" cy="117347"/>
          </a:xfrm>
          <a:prstGeom prst="rect">
            <a:avLst/>
          </a:prstGeom>
        </p:spPr>
      </p:pic>
      <p:pic>
        <p:nvPicPr>
          <p:cNvPr id="526" name="picture 52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606295" y="909243"/>
            <a:ext cx="246888" cy="92202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1348739" y="2030907"/>
            <a:ext cx="1024127" cy="201168"/>
            <a:chExt cx="1024127" cy="201168"/>
          </a:xfrm>
        </p:grpSpPr>
        <p:pic>
          <p:nvPicPr>
            <p:cNvPr id="527" name="picture 527"/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 rot="21600000">
              <a:off x="0" y="0"/>
              <a:ext cx="1024127" cy="201168"/>
            </a:xfrm>
            <a:prstGeom prst="rect">
              <a:avLst/>
            </a:prstGeom>
          </p:spPr>
        </p:pic>
        <p:sp>
          <p:nvSpPr>
            <p:cNvPr id="528" name="textbox 528"/>
            <p:cNvSpPr/>
            <p:nvPr/>
          </p:nvSpPr>
          <p:spPr>
            <a:xfrm>
              <a:off x="-12700" y="-12700"/>
              <a:ext cx="1049655" cy="238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300"/>
            </a:p>
            <a:p>
              <a:pPr marL="170083" algn="l" rtl="0" eaLnBrk="0">
                <a:lnSpc>
                  <a:spcPts val="1103"/>
                </a:lnSpc>
                <a:spcBef>
                  <a:spcPts val="3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建设期   </a:t>
              </a:r>
              <a:r>
                <a:rPr sz="900" spc="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息</a:t>
              </a:r>
              <a:endParaRPr lang="Microsoft YaHei" altLang="Microsoft YaHei" sz="900"/>
            </a:p>
          </p:txBody>
        </p:sp>
        <p:pic>
          <p:nvPicPr>
            <p:cNvPr id="529" name="picture 529"/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 rot="21600000">
              <a:off x="785506" y="45720"/>
              <a:ext cx="114300" cy="123444"/>
            </a:xfrm>
            <a:prstGeom prst="rect">
              <a:avLst/>
            </a:prstGeom>
          </p:spPr>
        </p:pic>
      </p:grpSp>
      <p:pic>
        <p:nvPicPr>
          <p:cNvPr id="530" name="picture 530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112519" y="1305483"/>
            <a:ext cx="224027" cy="864108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757427" y="1314627"/>
            <a:ext cx="359663" cy="516636"/>
            <a:chExt cx="359663" cy="516636"/>
          </a:xfrm>
        </p:grpSpPr>
        <p:pic>
          <p:nvPicPr>
            <p:cNvPr id="531" name="picture 531"/>
            <p:cNvPicPr>
              <a:picLocks noChangeAspect="1"/>
            </p:cNvPicPr>
            <p:nvPr/>
          </p:nvPicPr>
          <p:blipFill>
            <a:blip r:embed="rId21"/>
            <a:stretch>
              <a:fillRect/>
            </a:stretch>
          </p:blipFill>
          <p:spPr>
            <a:xfrm rot="21600000">
              <a:off x="0" y="0"/>
              <a:ext cx="359663" cy="516636"/>
            </a:xfrm>
            <a:prstGeom prst="rect">
              <a:avLst/>
            </a:prstGeom>
          </p:spPr>
        </p:pic>
        <p:sp>
          <p:nvSpPr>
            <p:cNvPr id="532" name="textbox 532"/>
            <p:cNvSpPr/>
            <p:nvPr/>
          </p:nvSpPr>
          <p:spPr>
            <a:xfrm>
              <a:off x="35476" y="184558"/>
              <a:ext cx="275590" cy="320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080"/>
                </a:lnSpc>
              </a:pPr>
              <a:endParaRPr lang="Arial" altLang="Arial" sz="100"/>
            </a:p>
            <a:p>
              <a:pPr marL="12700" indent="5459" algn="l" rtl="0" eaLnBrk="0">
                <a:lnSpc>
                  <a:spcPct val="107000"/>
                </a:lnSpc>
              </a:pP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r>
                <a:rPr sz="90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</a:t>
              </a:r>
              <a:r>
                <a:rPr sz="9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533" name="picture 533"/>
            <p:cNvPicPr>
              <a:picLocks noChangeAspect="1"/>
            </p:cNvPicPr>
            <p:nvPr/>
          </p:nvPicPr>
          <p:blipFill>
            <a:blip r:embed="rId22"/>
            <a:stretch>
              <a:fillRect/>
            </a:stretch>
          </p:blipFill>
          <p:spPr>
            <a:xfrm rot="21600000">
              <a:off x="172212" y="48767"/>
              <a:ext cx="121919" cy="120396"/>
            </a:xfrm>
            <a:prstGeom prst="rect">
              <a:avLst/>
            </a:prstGeom>
          </p:spPr>
        </p:pic>
        <p:pic>
          <p:nvPicPr>
            <p:cNvPr id="534" name="picture 534"/>
            <p:cNvPicPr>
              <a:picLocks noChangeAspect="1"/>
            </p:cNvPicPr>
            <p:nvPr/>
          </p:nvPicPr>
          <p:blipFill>
            <a:blip r:embed="rId23"/>
            <a:stretch>
              <a:fillRect/>
            </a:stretch>
          </p:blipFill>
          <p:spPr>
            <a:xfrm rot="21600000">
              <a:off x="51816" y="51816"/>
              <a:ext cx="109727" cy="117348"/>
            </a:xfrm>
            <a:prstGeom prst="rect">
              <a:avLst/>
            </a:prstGeom>
          </p:spPr>
        </p:pic>
        <p:sp>
          <p:nvSpPr>
            <p:cNvPr id="535" name="rect"/>
            <p:cNvSpPr/>
            <p:nvPr/>
          </p:nvSpPr>
          <p:spPr>
            <a:xfrm>
              <a:off x="220980" y="45720"/>
              <a:ext cx="24383" cy="25907"/>
            </a:xfrm>
            <a:prstGeom prst="rect">
              <a:avLst/>
            </a:pr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536" name="picture 536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3976115" y="834568"/>
            <a:ext cx="172211" cy="920495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1362455" y="994587"/>
            <a:ext cx="227076" cy="653796"/>
            <a:chExt cx="227076" cy="653796"/>
          </a:xfrm>
        </p:grpSpPr>
        <p:pic>
          <p:nvPicPr>
            <p:cNvPr id="537" name="picture 537"/>
            <p:cNvPicPr>
              <a:picLocks noChangeAspect="1"/>
            </p:cNvPicPr>
            <p:nvPr/>
          </p:nvPicPr>
          <p:blipFill>
            <a:blip r:embed="rId25"/>
            <a:stretch>
              <a:fillRect/>
            </a:stretch>
          </p:blipFill>
          <p:spPr>
            <a:xfrm rot="21600000">
              <a:off x="0" y="0"/>
              <a:ext cx="227076" cy="653796"/>
            </a:xfrm>
            <a:prstGeom prst="rect">
              <a:avLst/>
            </a:prstGeom>
          </p:spPr>
        </p:pic>
        <p:sp>
          <p:nvSpPr>
            <p:cNvPr id="538" name="textbox 538"/>
            <p:cNvSpPr/>
            <p:nvPr/>
          </p:nvSpPr>
          <p:spPr>
            <a:xfrm>
              <a:off x="-24931" y="-12700"/>
              <a:ext cx="264795" cy="6794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400"/>
            </a:p>
            <a:p>
              <a:pPr marL="211514" algn="l" rtl="0" eaLnBrk="0">
                <a:lnSpc>
                  <a:spcPct val="97000"/>
                </a:lnSpc>
                <a:spcBef>
                  <a:spcPts val="4"/>
                </a:spcBef>
              </a:pPr>
              <a:r>
                <a:rPr sz="9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 投 </a:t>
              </a:r>
              <a:r>
                <a:rPr sz="9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539" name="picture 539"/>
            <p:cNvPicPr>
              <a:picLocks noChangeAspect="1"/>
            </p:cNvPicPr>
            <p:nvPr/>
          </p:nvPicPr>
          <p:blipFill>
            <a:blip r:embed="rId26"/>
            <a:stretch>
              <a:fillRect/>
            </a:stretch>
          </p:blipFill>
          <p:spPr>
            <a:xfrm rot="21600000">
              <a:off x="45720" y="47244"/>
              <a:ext cx="121919" cy="121920"/>
            </a:xfrm>
            <a:prstGeom prst="rect">
              <a:avLst/>
            </a:prstGeom>
          </p:spPr>
        </p:pic>
      </p:grpSp>
      <p:pic>
        <p:nvPicPr>
          <p:cNvPr id="540" name="picture 540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2598419" y="1857171"/>
            <a:ext cx="704087" cy="202691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2610611" y="1602663"/>
            <a:ext cx="705611" cy="201167"/>
            <a:chExt cx="705611" cy="201167"/>
          </a:xfrm>
        </p:grpSpPr>
        <p:pic>
          <p:nvPicPr>
            <p:cNvPr id="541" name="picture 541"/>
            <p:cNvPicPr>
              <a:picLocks noChangeAspect="1"/>
            </p:cNvPicPr>
            <p:nvPr/>
          </p:nvPicPr>
          <p:blipFill>
            <a:blip r:embed="rId28"/>
            <a:stretch>
              <a:fillRect/>
            </a:stretch>
          </p:blipFill>
          <p:spPr>
            <a:xfrm rot="21600000">
              <a:off x="0" y="0"/>
              <a:ext cx="705611" cy="201167"/>
            </a:xfrm>
            <a:prstGeom prst="rect">
              <a:avLst/>
            </a:prstGeom>
          </p:spPr>
        </p:pic>
        <p:sp>
          <p:nvSpPr>
            <p:cNvPr id="542" name="textbox 542"/>
            <p:cNvSpPr/>
            <p:nvPr/>
          </p:nvSpPr>
          <p:spPr>
            <a:xfrm>
              <a:off x="-12700" y="-12700"/>
              <a:ext cx="731519" cy="238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200"/>
            </a:p>
            <a:p>
              <a:pPr marL="179862" algn="l" rtl="0" eaLnBrk="0">
                <a:lnSpc>
                  <a:spcPts val="1104"/>
                </a:lnSpc>
                <a:spcBef>
                  <a:spcPts val="1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本预备</a:t>
              </a:r>
              <a:r>
                <a:rPr sz="9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</a:t>
              </a:r>
              <a:endParaRPr lang="Microsoft YaHei" altLang="Microsoft YaHei" sz="900"/>
            </a:p>
          </p:txBody>
        </p:sp>
        <p:pic>
          <p:nvPicPr>
            <p:cNvPr id="543" name="picture 543"/>
            <p:cNvPicPr>
              <a:picLocks noChangeAspect="1"/>
            </p:cNvPicPr>
            <p:nvPr/>
          </p:nvPicPr>
          <p:blipFill>
            <a:blip r:embed="rId29"/>
            <a:stretch>
              <a:fillRect/>
            </a:stretch>
          </p:blipFill>
          <p:spPr>
            <a:xfrm rot="21600000">
              <a:off x="35052" y="30479"/>
              <a:ext cx="121920" cy="120396"/>
            </a:xfrm>
            <a:prstGeom prst="rect">
              <a:avLst/>
            </a:prstGeom>
          </p:spPr>
        </p:pic>
      </p:grpSp>
      <p:grpSp>
        <p:nvGrpSpPr>
          <p:cNvPr id="44" name="group 44"/>
          <p:cNvGrpSpPr/>
          <p:nvPr/>
        </p:nvGrpSpPr>
        <p:grpSpPr>
          <a:xfrm rot="21600000">
            <a:off x="4239767" y="1156131"/>
            <a:ext cx="614172" cy="202691"/>
            <a:chExt cx="614172" cy="202691"/>
          </a:xfrm>
        </p:grpSpPr>
        <p:pic>
          <p:nvPicPr>
            <p:cNvPr id="544" name="picture 544"/>
            <p:cNvPicPr>
              <a:picLocks noChangeAspect="1"/>
            </p:cNvPicPr>
            <p:nvPr/>
          </p:nvPicPr>
          <p:blipFill>
            <a:blip r:embed="rId30"/>
            <a:stretch>
              <a:fillRect/>
            </a:stretch>
          </p:blipFill>
          <p:spPr>
            <a:xfrm rot="21600000">
              <a:off x="0" y="0"/>
              <a:ext cx="614172" cy="202691"/>
            </a:xfrm>
            <a:prstGeom prst="rect">
              <a:avLst/>
            </a:prstGeom>
          </p:spPr>
        </p:pic>
        <p:sp>
          <p:nvSpPr>
            <p:cNvPr id="545" name="textbox 545"/>
            <p:cNvSpPr/>
            <p:nvPr/>
          </p:nvSpPr>
          <p:spPr>
            <a:xfrm>
              <a:off x="-12700" y="-12700"/>
              <a:ext cx="640080" cy="2400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300"/>
            </a:p>
            <a:p>
              <a:pPr marL="327716" algn="l" rtl="0" eaLnBrk="0">
                <a:lnSpc>
                  <a:spcPts val="1107"/>
                </a:lnSpc>
                <a:spcBef>
                  <a:spcPts val="1"/>
                </a:spcBef>
              </a:pPr>
              <a:r>
                <a:rPr sz="90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</a:t>
              </a:r>
              <a:r>
                <a:rPr sz="9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endParaRPr lang="Microsoft YaHei" altLang="Microsoft YaHei" sz="900"/>
            </a:p>
          </p:txBody>
        </p:sp>
        <p:pic>
          <p:nvPicPr>
            <p:cNvPr id="546" name="picture 546"/>
            <p:cNvPicPr>
              <a:picLocks noChangeAspect="1"/>
            </p:cNvPicPr>
            <p:nvPr/>
          </p:nvPicPr>
          <p:blipFill>
            <a:blip r:embed="rId31"/>
            <a:stretch>
              <a:fillRect/>
            </a:stretch>
          </p:blipFill>
          <p:spPr>
            <a:xfrm rot="21600000">
              <a:off x="56388" y="47244"/>
              <a:ext cx="249936" cy="123444"/>
            </a:xfrm>
            <a:prstGeom prst="rect">
              <a:avLst/>
            </a:prstGeom>
          </p:spPr>
        </p:pic>
      </p:grpSp>
      <p:pic>
        <p:nvPicPr>
          <p:cNvPr id="547" name="picture 547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3360420" y="900099"/>
            <a:ext cx="554735" cy="201168"/>
          </a:xfrm>
          <a:prstGeom prst="rect">
            <a:avLst/>
          </a:prstGeom>
        </p:spPr>
      </p:pic>
      <p:pic>
        <p:nvPicPr>
          <p:cNvPr id="548" name="picture 548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  <p:sp>
        <p:nvSpPr>
          <p:cNvPr id="549" name="textbox 549"/>
          <p:cNvSpPr/>
          <p:nvPr/>
        </p:nvSpPr>
        <p:spPr>
          <a:xfrm>
            <a:off x="2471420" y="1403184"/>
            <a:ext cx="52641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9255" algn="l" rtl="0" eaLnBrk="0">
              <a:lnSpc>
                <a:spcPts val="1103"/>
              </a:lnSpc>
            </a:pPr>
            <a:r>
              <a:rPr sz="9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他费</a:t>
            </a:r>
            <a:r>
              <a:rPr sz="9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900"/>
          </a:p>
        </p:txBody>
      </p:sp>
      <p:sp>
        <p:nvSpPr>
          <p:cNvPr id="550" name="path"/>
          <p:cNvSpPr/>
          <p:nvPr/>
        </p:nvSpPr>
        <p:spPr>
          <a:xfrm>
            <a:off x="2484120" y="1444167"/>
            <a:ext cx="109727" cy="97536"/>
          </a:xfrm>
          <a:custGeom>
            <a:rect l="0" t="0" r="0" b="0"/>
            <a:pathLst>
              <a:path w="172" h="153">
                <a:moveTo>
                  <a:pt x="120" y="84"/>
                </a:moveTo>
                <a:lnTo>
                  <a:pt x="120" y="64"/>
                </a:lnTo>
                <a:lnTo>
                  <a:pt x="55" y="64"/>
                </a:lnTo>
                <a:lnTo>
                  <a:pt x="55" y="84"/>
                </a:lnTo>
                <a:lnTo>
                  <a:pt x="120" y="84"/>
                </a:lnTo>
                <a:close/>
                <a:moveTo>
                  <a:pt x="120" y="52"/>
                </a:moveTo>
                <a:lnTo>
                  <a:pt x="120" y="33"/>
                </a:lnTo>
                <a:lnTo>
                  <a:pt x="55" y="33"/>
                </a:lnTo>
                <a:lnTo>
                  <a:pt x="55" y="52"/>
                </a:lnTo>
                <a:lnTo>
                  <a:pt x="120" y="52"/>
                </a:lnTo>
                <a:close/>
                <a:moveTo>
                  <a:pt x="120" y="24"/>
                </a:moveTo>
                <a:lnTo>
                  <a:pt x="120" y="4"/>
                </a:lnTo>
                <a:lnTo>
                  <a:pt x="55" y="4"/>
                </a:lnTo>
                <a:lnTo>
                  <a:pt x="55" y="24"/>
                </a:lnTo>
                <a:lnTo>
                  <a:pt x="120" y="24"/>
                </a:lnTo>
                <a:close/>
                <a:moveTo>
                  <a:pt x="117" y="100"/>
                </a:moveTo>
                <a:cubicBezTo>
                  <a:pt x="139" y="115"/>
                  <a:pt x="156" y="124"/>
                  <a:pt x="167" y="134"/>
                </a:cubicBezTo>
                <a:cubicBezTo>
                  <a:pt x="163" y="139"/>
                  <a:pt x="158" y="144"/>
                  <a:pt x="153" y="146"/>
                </a:cubicBezTo>
                <a:cubicBezTo>
                  <a:pt x="148" y="139"/>
                  <a:pt x="132" y="127"/>
                  <a:pt x="107" y="112"/>
                </a:cubicBezTo>
                <a:cubicBezTo>
                  <a:pt x="112" y="108"/>
                  <a:pt x="115" y="103"/>
                  <a:pt x="117" y="100"/>
                </a:cubicBezTo>
                <a:moveTo>
                  <a:pt x="4" y="136"/>
                </a:moveTo>
                <a:cubicBezTo>
                  <a:pt x="9" y="134"/>
                  <a:pt x="16" y="129"/>
                  <a:pt x="28" y="122"/>
                </a:cubicBezTo>
                <a:cubicBezTo>
                  <a:pt x="38" y="115"/>
                  <a:pt x="45" y="108"/>
                  <a:pt x="52" y="100"/>
                </a:cubicBezTo>
                <a:cubicBezTo>
                  <a:pt x="57" y="105"/>
                  <a:pt x="60" y="108"/>
                  <a:pt x="64" y="112"/>
                </a:cubicBezTo>
                <a:cubicBezTo>
                  <a:pt x="60" y="117"/>
                  <a:pt x="43" y="129"/>
                  <a:pt x="16" y="148"/>
                </a:cubicBezTo>
                <a:cubicBezTo>
                  <a:pt x="12" y="144"/>
                  <a:pt x="9" y="139"/>
                  <a:pt x="4" y="13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51" name="picture 551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3186683" y="840663"/>
            <a:ext cx="152400" cy="390143"/>
          </a:xfrm>
          <a:prstGeom prst="rect">
            <a:avLst/>
          </a:prstGeom>
        </p:spPr>
      </p:pic>
      <p:pic>
        <p:nvPicPr>
          <p:cNvPr id="552" name="picture 552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2453639" y="1695627"/>
            <a:ext cx="141732" cy="269748"/>
          </a:xfrm>
          <a:prstGeom prst="rect">
            <a:avLst/>
          </a:prstGeom>
        </p:spPr>
      </p:pic>
      <p:pic>
        <p:nvPicPr>
          <p:cNvPr id="553" name="picture 553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1780032" y="2884347"/>
            <a:ext cx="272795" cy="134111"/>
          </a:xfrm>
          <a:prstGeom prst="rect">
            <a:avLst/>
          </a:prstGeom>
        </p:spPr>
      </p:pic>
      <p:pic>
        <p:nvPicPr>
          <p:cNvPr id="554" name="picture 554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1807463" y="1151305"/>
            <a:ext cx="175514" cy="189229"/>
          </a:xfrm>
          <a:prstGeom prst="rect">
            <a:avLst/>
          </a:prstGeom>
        </p:spPr>
      </p:pic>
      <p:pic>
        <p:nvPicPr>
          <p:cNvPr id="555" name="picture 555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2572511" y="1817547"/>
            <a:ext cx="1510283" cy="21335"/>
          </a:xfrm>
          <a:prstGeom prst="rect">
            <a:avLst/>
          </a:prstGeom>
        </p:spPr>
      </p:pic>
      <p:sp>
        <p:nvSpPr>
          <p:cNvPr id="556" name="rect"/>
          <p:cNvSpPr/>
          <p:nvPr/>
        </p:nvSpPr>
        <p:spPr>
          <a:xfrm>
            <a:off x="2218944" y="2283891"/>
            <a:ext cx="1901951" cy="1524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57" name="picture 557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1807463" y="765987"/>
            <a:ext cx="1300226" cy="21590"/>
          </a:xfrm>
          <a:prstGeom prst="rect">
            <a:avLst/>
          </a:prstGeom>
        </p:spPr>
      </p:pic>
      <p:sp>
        <p:nvSpPr>
          <p:cNvPr id="558" name="path"/>
          <p:cNvSpPr/>
          <p:nvPr/>
        </p:nvSpPr>
        <p:spPr>
          <a:xfrm>
            <a:off x="3563111" y="2047671"/>
            <a:ext cx="240792" cy="103632"/>
          </a:xfrm>
          <a:custGeom>
            <a:rect l="0" t="0" r="0" b="0"/>
            <a:pathLst>
              <a:path w="379" h="163">
                <a:moveTo>
                  <a:pt x="48" y="7"/>
                </a:moveTo>
                <a:cubicBezTo>
                  <a:pt x="55" y="7"/>
                  <a:pt x="64" y="4"/>
                  <a:pt x="76" y="4"/>
                </a:cubicBezTo>
                <a:lnTo>
                  <a:pt x="76" y="19"/>
                </a:lnTo>
                <a:cubicBezTo>
                  <a:pt x="64" y="19"/>
                  <a:pt x="55" y="19"/>
                  <a:pt x="48" y="19"/>
                </a:cubicBezTo>
                <a:lnTo>
                  <a:pt x="28" y="19"/>
                </a:lnTo>
                <a:cubicBezTo>
                  <a:pt x="19" y="19"/>
                  <a:pt x="12" y="19"/>
                  <a:pt x="4" y="19"/>
                </a:cubicBezTo>
                <a:lnTo>
                  <a:pt x="4" y="4"/>
                </a:lnTo>
                <a:cubicBezTo>
                  <a:pt x="12" y="4"/>
                  <a:pt x="19" y="7"/>
                  <a:pt x="26" y="7"/>
                </a:cubicBezTo>
                <a:lnTo>
                  <a:pt x="48" y="7"/>
                </a:lnTo>
                <a:close/>
                <a:moveTo>
                  <a:pt x="264" y="103"/>
                </a:moveTo>
                <a:cubicBezTo>
                  <a:pt x="264" y="112"/>
                  <a:pt x="264" y="120"/>
                  <a:pt x="264" y="127"/>
                </a:cubicBezTo>
                <a:cubicBezTo>
                  <a:pt x="264" y="132"/>
                  <a:pt x="264" y="136"/>
                  <a:pt x="264" y="139"/>
                </a:cubicBezTo>
                <a:cubicBezTo>
                  <a:pt x="264" y="141"/>
                  <a:pt x="266" y="143"/>
                  <a:pt x="273" y="143"/>
                </a:cubicBezTo>
                <a:lnTo>
                  <a:pt x="304" y="143"/>
                </a:lnTo>
                <a:cubicBezTo>
                  <a:pt x="309" y="143"/>
                  <a:pt x="312" y="143"/>
                  <a:pt x="316" y="141"/>
                </a:cubicBezTo>
                <a:cubicBezTo>
                  <a:pt x="319" y="141"/>
                  <a:pt x="321" y="134"/>
                  <a:pt x="324" y="124"/>
                </a:cubicBezTo>
                <a:cubicBezTo>
                  <a:pt x="328" y="129"/>
                  <a:pt x="333" y="132"/>
                  <a:pt x="340" y="132"/>
                </a:cubicBezTo>
                <a:cubicBezTo>
                  <a:pt x="336" y="143"/>
                  <a:pt x="333" y="151"/>
                  <a:pt x="328" y="153"/>
                </a:cubicBezTo>
                <a:cubicBezTo>
                  <a:pt x="326" y="158"/>
                  <a:pt x="319" y="158"/>
                  <a:pt x="309" y="158"/>
                </a:cubicBezTo>
                <a:lnTo>
                  <a:pt x="264" y="158"/>
                </a:lnTo>
                <a:cubicBezTo>
                  <a:pt x="254" y="158"/>
                  <a:pt x="249" y="153"/>
                  <a:pt x="247" y="148"/>
                </a:cubicBezTo>
                <a:cubicBezTo>
                  <a:pt x="247" y="143"/>
                  <a:pt x="247" y="139"/>
                  <a:pt x="247" y="132"/>
                </a:cubicBezTo>
                <a:cubicBezTo>
                  <a:pt x="247" y="122"/>
                  <a:pt x="247" y="112"/>
                  <a:pt x="247" y="103"/>
                </a:cubicBezTo>
                <a:lnTo>
                  <a:pt x="264" y="103"/>
                </a:lnTo>
                <a:close/>
                <a:moveTo>
                  <a:pt x="230" y="107"/>
                </a:moveTo>
                <a:cubicBezTo>
                  <a:pt x="225" y="122"/>
                  <a:pt x="218" y="139"/>
                  <a:pt x="211" y="153"/>
                </a:cubicBezTo>
                <a:cubicBezTo>
                  <a:pt x="206" y="151"/>
                  <a:pt x="201" y="148"/>
                  <a:pt x="194" y="148"/>
                </a:cubicBezTo>
                <a:cubicBezTo>
                  <a:pt x="204" y="132"/>
                  <a:pt x="211" y="117"/>
                  <a:pt x="213" y="100"/>
                </a:cubicBezTo>
                <a:cubicBezTo>
                  <a:pt x="218" y="103"/>
                  <a:pt x="225" y="105"/>
                  <a:pt x="230" y="107"/>
                </a:cubicBezTo>
                <a:moveTo>
                  <a:pt x="348" y="95"/>
                </a:moveTo>
                <a:cubicBezTo>
                  <a:pt x="355" y="107"/>
                  <a:pt x="364" y="120"/>
                  <a:pt x="374" y="134"/>
                </a:cubicBezTo>
                <a:cubicBezTo>
                  <a:pt x="369" y="136"/>
                  <a:pt x="364" y="141"/>
                  <a:pt x="360" y="143"/>
                </a:cubicBezTo>
                <a:cubicBezTo>
                  <a:pt x="352" y="129"/>
                  <a:pt x="343" y="117"/>
                  <a:pt x="333" y="105"/>
                </a:cubicBezTo>
                <a:cubicBezTo>
                  <a:pt x="338" y="103"/>
                  <a:pt x="343" y="100"/>
                  <a:pt x="348" y="95"/>
                </a:cubicBezTo>
                <a:moveTo>
                  <a:pt x="268" y="47"/>
                </a:moveTo>
                <a:cubicBezTo>
                  <a:pt x="280" y="57"/>
                  <a:pt x="288" y="64"/>
                  <a:pt x="295" y="72"/>
                </a:cubicBezTo>
                <a:cubicBezTo>
                  <a:pt x="290" y="74"/>
                  <a:pt x="285" y="79"/>
                  <a:pt x="283" y="81"/>
                </a:cubicBezTo>
                <a:cubicBezTo>
                  <a:pt x="276" y="74"/>
                  <a:pt x="268" y="67"/>
                  <a:pt x="259" y="60"/>
                </a:cubicBezTo>
                <a:lnTo>
                  <a:pt x="268" y="47"/>
                </a:lnTo>
                <a:close/>
                <a:moveTo>
                  <a:pt x="290" y="88"/>
                </a:moveTo>
                <a:cubicBezTo>
                  <a:pt x="295" y="98"/>
                  <a:pt x="300" y="105"/>
                  <a:pt x="304" y="115"/>
                </a:cubicBezTo>
                <a:cubicBezTo>
                  <a:pt x="300" y="117"/>
                  <a:pt x="295" y="120"/>
                  <a:pt x="290" y="122"/>
                </a:cubicBezTo>
                <a:cubicBezTo>
                  <a:pt x="288" y="112"/>
                  <a:pt x="283" y="103"/>
                  <a:pt x="278" y="95"/>
                </a:cubicBezTo>
                <a:cubicBezTo>
                  <a:pt x="283" y="95"/>
                  <a:pt x="285" y="93"/>
                  <a:pt x="290" y="88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59" name="picture 559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2749296" y="2888919"/>
            <a:ext cx="132588" cy="123444"/>
          </a:xfrm>
          <a:prstGeom prst="rect">
            <a:avLst/>
          </a:prstGeom>
        </p:spPr>
      </p:pic>
      <p:pic>
        <p:nvPicPr>
          <p:cNvPr id="560" name="picture 560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2616708" y="2885871"/>
            <a:ext cx="126491" cy="132588"/>
          </a:xfrm>
          <a:prstGeom prst="rect">
            <a:avLst/>
          </a:prstGeom>
        </p:spPr>
      </p:pic>
      <p:sp>
        <p:nvSpPr>
          <p:cNvPr id="561" name="path"/>
          <p:cNvSpPr/>
          <p:nvPr/>
        </p:nvSpPr>
        <p:spPr>
          <a:xfrm>
            <a:off x="2683764" y="2907207"/>
            <a:ext cx="175260" cy="109728"/>
          </a:xfrm>
          <a:custGeom>
            <a:rect l="0" t="0" r="0" b="0"/>
            <a:pathLst>
              <a:path w="276" h="172">
                <a:moveTo>
                  <a:pt x="12" y="122"/>
                </a:moveTo>
                <a:cubicBezTo>
                  <a:pt x="21" y="127"/>
                  <a:pt x="33" y="132"/>
                  <a:pt x="43" y="134"/>
                </a:cubicBezTo>
                <a:cubicBezTo>
                  <a:pt x="52" y="139"/>
                  <a:pt x="64" y="144"/>
                  <a:pt x="79" y="151"/>
                </a:cubicBezTo>
                <a:cubicBezTo>
                  <a:pt x="76" y="156"/>
                  <a:pt x="72" y="160"/>
                  <a:pt x="69" y="167"/>
                </a:cubicBezTo>
                <a:cubicBezTo>
                  <a:pt x="60" y="160"/>
                  <a:pt x="47" y="156"/>
                  <a:pt x="38" y="151"/>
                </a:cubicBezTo>
                <a:cubicBezTo>
                  <a:pt x="26" y="146"/>
                  <a:pt x="16" y="141"/>
                  <a:pt x="4" y="139"/>
                </a:cubicBezTo>
                <a:cubicBezTo>
                  <a:pt x="7" y="134"/>
                  <a:pt x="9" y="129"/>
                  <a:pt x="12" y="122"/>
                </a:cubicBezTo>
                <a:moveTo>
                  <a:pt x="271" y="146"/>
                </a:moveTo>
                <a:lnTo>
                  <a:pt x="271" y="103"/>
                </a:lnTo>
                <a:lnTo>
                  <a:pt x="216" y="103"/>
                </a:lnTo>
                <a:lnTo>
                  <a:pt x="216" y="146"/>
                </a:lnTo>
                <a:lnTo>
                  <a:pt x="271" y="146"/>
                </a:lnTo>
                <a:close/>
                <a:moveTo>
                  <a:pt x="271" y="40"/>
                </a:moveTo>
                <a:lnTo>
                  <a:pt x="271" y="4"/>
                </a:lnTo>
                <a:lnTo>
                  <a:pt x="216" y="4"/>
                </a:lnTo>
                <a:lnTo>
                  <a:pt x="216" y="40"/>
                </a:lnTo>
                <a:lnTo>
                  <a:pt x="271" y="40"/>
                </a:lnTo>
                <a:close/>
                <a:moveTo>
                  <a:pt x="271" y="88"/>
                </a:moveTo>
                <a:lnTo>
                  <a:pt x="271" y="55"/>
                </a:lnTo>
                <a:lnTo>
                  <a:pt x="216" y="55"/>
                </a:lnTo>
                <a:lnTo>
                  <a:pt x="216" y="88"/>
                </a:lnTo>
                <a:lnTo>
                  <a:pt x="271" y="88"/>
                </a:lnTo>
                <a:close/>
                <a:moveTo>
                  <a:pt x="180" y="141"/>
                </a:moveTo>
                <a:cubicBezTo>
                  <a:pt x="167" y="144"/>
                  <a:pt x="158" y="144"/>
                  <a:pt x="146" y="148"/>
                </a:cubicBezTo>
                <a:cubicBezTo>
                  <a:pt x="134" y="151"/>
                  <a:pt x="124" y="153"/>
                  <a:pt x="115" y="158"/>
                </a:cubicBezTo>
                <a:cubicBezTo>
                  <a:pt x="112" y="151"/>
                  <a:pt x="110" y="146"/>
                  <a:pt x="107" y="139"/>
                </a:cubicBezTo>
                <a:cubicBezTo>
                  <a:pt x="122" y="136"/>
                  <a:pt x="134" y="136"/>
                  <a:pt x="139" y="134"/>
                </a:cubicBezTo>
                <a:cubicBezTo>
                  <a:pt x="143" y="134"/>
                  <a:pt x="158" y="132"/>
                  <a:pt x="180" y="127"/>
                </a:cubicBezTo>
                <a:lnTo>
                  <a:pt x="180" y="141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62" name="picture 562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2886456" y="2884347"/>
            <a:ext cx="134111" cy="134111"/>
          </a:xfrm>
          <a:prstGeom prst="rect">
            <a:avLst/>
          </a:prstGeom>
        </p:spPr>
      </p:pic>
      <p:pic>
        <p:nvPicPr>
          <p:cNvPr id="563" name="picture 563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2471927" y="2885871"/>
            <a:ext cx="134112" cy="132588"/>
          </a:xfrm>
          <a:prstGeom prst="rect">
            <a:avLst/>
          </a:prstGeom>
        </p:spPr>
      </p:pic>
      <p:pic>
        <p:nvPicPr>
          <p:cNvPr id="564" name="picture 564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21600000">
            <a:off x="1502664" y="2884347"/>
            <a:ext cx="132588" cy="131063"/>
          </a:xfrm>
          <a:prstGeom prst="rect">
            <a:avLst/>
          </a:prstGeom>
        </p:spPr>
      </p:pic>
      <p:pic>
        <p:nvPicPr>
          <p:cNvPr id="565" name="picture 565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21600000">
            <a:off x="1641348" y="2888919"/>
            <a:ext cx="134111" cy="129540"/>
          </a:xfrm>
          <a:prstGeom prst="rect">
            <a:avLst/>
          </a:prstGeom>
        </p:spPr>
      </p:pic>
      <p:pic>
        <p:nvPicPr>
          <p:cNvPr id="566" name="picture 566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1600000">
            <a:off x="2057400" y="2893491"/>
            <a:ext cx="129540" cy="124967"/>
          </a:xfrm>
          <a:prstGeom prst="rect">
            <a:avLst/>
          </a:prstGeom>
        </p:spPr>
      </p:pic>
      <p:pic>
        <p:nvPicPr>
          <p:cNvPr id="567" name="picture 567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0">
            <a:off x="2339339" y="2887395"/>
            <a:ext cx="121919" cy="126491"/>
          </a:xfrm>
          <a:prstGeom prst="rect">
            <a:avLst/>
          </a:prstGeom>
        </p:spPr>
      </p:pic>
      <p:pic>
        <p:nvPicPr>
          <p:cNvPr id="568" name="picture 568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1600000">
            <a:off x="300227" y="2308275"/>
            <a:ext cx="114300" cy="120396"/>
          </a:xfrm>
          <a:prstGeom prst="rect">
            <a:avLst/>
          </a:prstGeom>
        </p:spPr>
      </p:pic>
      <p:sp>
        <p:nvSpPr>
          <p:cNvPr id="569" name="path"/>
          <p:cNvSpPr/>
          <p:nvPr/>
        </p:nvSpPr>
        <p:spPr>
          <a:xfrm>
            <a:off x="297179" y="2312847"/>
            <a:ext cx="111252" cy="118871"/>
          </a:xfrm>
          <a:custGeom>
            <a:rect l="0" t="0" r="0" b="0"/>
            <a:pathLst>
              <a:path w="175" h="187">
                <a:moveTo>
                  <a:pt x="98" y="117"/>
                </a:moveTo>
                <a:cubicBezTo>
                  <a:pt x="96" y="124"/>
                  <a:pt x="96" y="129"/>
                  <a:pt x="93" y="134"/>
                </a:cubicBezTo>
                <a:cubicBezTo>
                  <a:pt x="93" y="141"/>
                  <a:pt x="88" y="146"/>
                  <a:pt x="84" y="153"/>
                </a:cubicBezTo>
                <a:cubicBezTo>
                  <a:pt x="79" y="158"/>
                  <a:pt x="69" y="163"/>
                  <a:pt x="60" y="170"/>
                </a:cubicBezTo>
                <a:cubicBezTo>
                  <a:pt x="50" y="175"/>
                  <a:pt x="33" y="180"/>
                  <a:pt x="14" y="182"/>
                </a:cubicBezTo>
                <a:cubicBezTo>
                  <a:pt x="12" y="177"/>
                  <a:pt x="9" y="172"/>
                  <a:pt x="4" y="167"/>
                </a:cubicBezTo>
                <a:cubicBezTo>
                  <a:pt x="19" y="165"/>
                  <a:pt x="33" y="165"/>
                  <a:pt x="43" y="160"/>
                </a:cubicBezTo>
                <a:cubicBezTo>
                  <a:pt x="52" y="158"/>
                  <a:pt x="60" y="153"/>
                  <a:pt x="64" y="148"/>
                </a:cubicBezTo>
                <a:cubicBezTo>
                  <a:pt x="72" y="146"/>
                  <a:pt x="74" y="141"/>
                  <a:pt x="76" y="134"/>
                </a:cubicBezTo>
                <a:cubicBezTo>
                  <a:pt x="79" y="129"/>
                  <a:pt x="81" y="122"/>
                  <a:pt x="81" y="115"/>
                </a:cubicBezTo>
                <a:cubicBezTo>
                  <a:pt x="86" y="117"/>
                  <a:pt x="93" y="117"/>
                  <a:pt x="98" y="117"/>
                </a:cubicBezTo>
                <a:moveTo>
                  <a:pt x="108" y="139"/>
                </a:moveTo>
                <a:cubicBezTo>
                  <a:pt x="117" y="141"/>
                  <a:pt x="129" y="146"/>
                  <a:pt x="136" y="148"/>
                </a:cubicBezTo>
                <a:cubicBezTo>
                  <a:pt x="146" y="153"/>
                  <a:pt x="158" y="158"/>
                  <a:pt x="170" y="163"/>
                </a:cubicBezTo>
                <a:cubicBezTo>
                  <a:pt x="168" y="167"/>
                  <a:pt x="165" y="172"/>
                  <a:pt x="163" y="180"/>
                </a:cubicBezTo>
                <a:cubicBezTo>
                  <a:pt x="153" y="172"/>
                  <a:pt x="144" y="167"/>
                  <a:pt x="134" y="165"/>
                </a:cubicBezTo>
                <a:cubicBezTo>
                  <a:pt x="124" y="160"/>
                  <a:pt x="112" y="155"/>
                  <a:pt x="103" y="153"/>
                </a:cubicBezTo>
                <a:cubicBezTo>
                  <a:pt x="105" y="148"/>
                  <a:pt x="108" y="143"/>
                  <a:pt x="108" y="139"/>
                </a:cubicBezTo>
                <a:moveTo>
                  <a:pt x="55" y="57"/>
                </a:moveTo>
                <a:cubicBezTo>
                  <a:pt x="40" y="69"/>
                  <a:pt x="28" y="81"/>
                  <a:pt x="16" y="95"/>
                </a:cubicBezTo>
                <a:cubicBezTo>
                  <a:pt x="12" y="91"/>
                  <a:pt x="7" y="86"/>
                  <a:pt x="4" y="83"/>
                </a:cubicBezTo>
                <a:cubicBezTo>
                  <a:pt x="21" y="71"/>
                  <a:pt x="33" y="60"/>
                  <a:pt x="43" y="47"/>
                </a:cubicBezTo>
                <a:cubicBezTo>
                  <a:pt x="45" y="50"/>
                  <a:pt x="50" y="52"/>
                  <a:pt x="55" y="57"/>
                </a:cubicBezTo>
                <a:moveTo>
                  <a:pt x="43" y="35"/>
                </a:moveTo>
                <a:cubicBezTo>
                  <a:pt x="33" y="31"/>
                  <a:pt x="24" y="23"/>
                  <a:pt x="9" y="14"/>
                </a:cubicBezTo>
                <a:cubicBezTo>
                  <a:pt x="12" y="11"/>
                  <a:pt x="16" y="7"/>
                  <a:pt x="19" y="4"/>
                </a:cubicBezTo>
                <a:cubicBezTo>
                  <a:pt x="24" y="7"/>
                  <a:pt x="33" y="14"/>
                  <a:pt x="52" y="23"/>
                </a:cubicBezTo>
                <a:cubicBezTo>
                  <a:pt x="48" y="28"/>
                  <a:pt x="45" y="31"/>
                  <a:pt x="43" y="3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70" name="picture 570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1600000">
            <a:off x="2212848" y="2891968"/>
            <a:ext cx="99060" cy="123443"/>
          </a:xfrm>
          <a:prstGeom prst="rect">
            <a:avLst/>
          </a:prstGeom>
        </p:spPr>
      </p:pic>
      <p:sp>
        <p:nvSpPr>
          <p:cNvPr id="571" name="path"/>
          <p:cNvSpPr/>
          <p:nvPr/>
        </p:nvSpPr>
        <p:spPr>
          <a:xfrm>
            <a:off x="2542032" y="2888919"/>
            <a:ext cx="114300" cy="97535"/>
          </a:xfrm>
          <a:custGeom>
            <a:rect l="0" t="0" r="0" b="0"/>
            <a:pathLst>
              <a:path w="180" h="153">
                <a:moveTo>
                  <a:pt x="4" y="103"/>
                </a:moveTo>
                <a:cubicBezTo>
                  <a:pt x="9" y="122"/>
                  <a:pt x="16" y="139"/>
                  <a:pt x="26" y="148"/>
                </a:cubicBezTo>
                <a:cubicBezTo>
                  <a:pt x="31" y="141"/>
                  <a:pt x="36" y="136"/>
                  <a:pt x="38" y="129"/>
                </a:cubicBezTo>
                <a:cubicBezTo>
                  <a:pt x="43" y="124"/>
                  <a:pt x="48" y="115"/>
                  <a:pt x="52" y="103"/>
                </a:cubicBezTo>
                <a:lnTo>
                  <a:pt x="4" y="103"/>
                </a:lnTo>
                <a:close/>
                <a:moveTo>
                  <a:pt x="175" y="62"/>
                </a:moveTo>
                <a:cubicBezTo>
                  <a:pt x="160" y="76"/>
                  <a:pt x="146" y="91"/>
                  <a:pt x="134" y="105"/>
                </a:cubicBezTo>
                <a:cubicBezTo>
                  <a:pt x="129" y="100"/>
                  <a:pt x="124" y="96"/>
                  <a:pt x="120" y="93"/>
                </a:cubicBezTo>
                <a:cubicBezTo>
                  <a:pt x="139" y="79"/>
                  <a:pt x="153" y="67"/>
                  <a:pt x="163" y="52"/>
                </a:cubicBezTo>
                <a:cubicBezTo>
                  <a:pt x="165" y="55"/>
                  <a:pt x="170" y="60"/>
                  <a:pt x="175" y="62"/>
                </a:cubicBezTo>
                <a:moveTo>
                  <a:pt x="163" y="40"/>
                </a:moveTo>
                <a:cubicBezTo>
                  <a:pt x="153" y="33"/>
                  <a:pt x="141" y="26"/>
                  <a:pt x="124" y="16"/>
                </a:cubicBezTo>
                <a:cubicBezTo>
                  <a:pt x="129" y="14"/>
                  <a:pt x="134" y="9"/>
                  <a:pt x="136" y="4"/>
                </a:cubicBezTo>
                <a:cubicBezTo>
                  <a:pt x="141" y="9"/>
                  <a:pt x="153" y="16"/>
                  <a:pt x="172" y="28"/>
                </a:cubicBezTo>
                <a:cubicBezTo>
                  <a:pt x="168" y="31"/>
                  <a:pt x="165" y="36"/>
                  <a:pt x="163" y="40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72" name="picture 572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 rot="21600000">
            <a:off x="3018790" y="1244269"/>
            <a:ext cx="108457" cy="96266"/>
          </a:xfrm>
          <a:prstGeom prst="rect">
            <a:avLst/>
          </a:prstGeom>
        </p:spPr>
      </p:pic>
      <p:pic>
        <p:nvPicPr>
          <p:cNvPr id="573" name="picture 573"/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 rot="21600000">
            <a:off x="2128773" y="1317421"/>
            <a:ext cx="299212" cy="23113"/>
          </a:xfrm>
          <a:prstGeom prst="rect">
            <a:avLst/>
          </a:prstGeom>
        </p:spPr>
      </p:pic>
      <p:pic>
        <p:nvPicPr>
          <p:cNvPr id="574" name="picture 574"/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 rot="21600000">
            <a:off x="2573782" y="1317421"/>
            <a:ext cx="299211" cy="23113"/>
          </a:xfrm>
          <a:prstGeom prst="rect">
            <a:avLst/>
          </a:prstGeom>
        </p:spPr>
      </p:pic>
      <p:sp>
        <p:nvSpPr>
          <p:cNvPr id="575" name="path"/>
          <p:cNvSpPr/>
          <p:nvPr/>
        </p:nvSpPr>
        <p:spPr>
          <a:xfrm>
            <a:off x="2336292" y="2959024"/>
            <a:ext cx="128016" cy="50291"/>
          </a:xfrm>
          <a:custGeom>
            <a:rect l="0" t="0" r="0" b="0"/>
            <a:pathLst>
              <a:path w="201" h="79">
                <a:moveTo>
                  <a:pt x="38" y="21"/>
                </a:moveTo>
                <a:cubicBezTo>
                  <a:pt x="31" y="43"/>
                  <a:pt x="26" y="62"/>
                  <a:pt x="19" y="74"/>
                </a:cubicBezTo>
                <a:cubicBezTo>
                  <a:pt x="16" y="71"/>
                  <a:pt x="9" y="69"/>
                  <a:pt x="4" y="67"/>
                </a:cubicBezTo>
                <a:cubicBezTo>
                  <a:pt x="12" y="55"/>
                  <a:pt x="16" y="35"/>
                  <a:pt x="21" y="14"/>
                </a:cubicBezTo>
                <a:cubicBezTo>
                  <a:pt x="26" y="16"/>
                  <a:pt x="31" y="19"/>
                  <a:pt x="38" y="21"/>
                </a:cubicBezTo>
                <a:moveTo>
                  <a:pt x="160" y="11"/>
                </a:moveTo>
                <a:cubicBezTo>
                  <a:pt x="177" y="28"/>
                  <a:pt x="189" y="40"/>
                  <a:pt x="196" y="50"/>
                </a:cubicBezTo>
                <a:cubicBezTo>
                  <a:pt x="192" y="55"/>
                  <a:pt x="187" y="57"/>
                  <a:pt x="182" y="62"/>
                </a:cubicBezTo>
                <a:cubicBezTo>
                  <a:pt x="177" y="55"/>
                  <a:pt x="165" y="40"/>
                  <a:pt x="148" y="21"/>
                </a:cubicBezTo>
                <a:cubicBezTo>
                  <a:pt x="151" y="19"/>
                  <a:pt x="156" y="16"/>
                  <a:pt x="160" y="11"/>
                </a:cubicBezTo>
                <a:moveTo>
                  <a:pt x="105" y="45"/>
                </a:moveTo>
                <a:cubicBezTo>
                  <a:pt x="98" y="33"/>
                  <a:pt x="88" y="21"/>
                  <a:pt x="83" y="14"/>
                </a:cubicBezTo>
                <a:cubicBezTo>
                  <a:pt x="86" y="11"/>
                  <a:pt x="91" y="7"/>
                  <a:pt x="93" y="4"/>
                </a:cubicBezTo>
                <a:cubicBezTo>
                  <a:pt x="98" y="9"/>
                  <a:pt x="107" y="19"/>
                  <a:pt x="120" y="35"/>
                </a:cubicBezTo>
                <a:cubicBezTo>
                  <a:pt x="115" y="38"/>
                  <a:pt x="110" y="40"/>
                  <a:pt x="105" y="4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6" name="path"/>
          <p:cNvSpPr/>
          <p:nvPr/>
        </p:nvSpPr>
        <p:spPr>
          <a:xfrm>
            <a:off x="1586483" y="2885871"/>
            <a:ext cx="99060" cy="53339"/>
          </a:xfrm>
          <a:custGeom>
            <a:rect l="0" t="0" r="0" b="0"/>
            <a:pathLst>
              <a:path w="156" h="83">
                <a:moveTo>
                  <a:pt x="33" y="79"/>
                </a:moveTo>
                <a:lnTo>
                  <a:pt x="33" y="62"/>
                </a:lnTo>
                <a:lnTo>
                  <a:pt x="4" y="62"/>
                </a:lnTo>
                <a:lnTo>
                  <a:pt x="4" y="79"/>
                </a:lnTo>
                <a:lnTo>
                  <a:pt x="33" y="79"/>
                </a:lnTo>
                <a:close/>
                <a:moveTo>
                  <a:pt x="33" y="50"/>
                </a:moveTo>
                <a:lnTo>
                  <a:pt x="33" y="33"/>
                </a:lnTo>
                <a:lnTo>
                  <a:pt x="4" y="33"/>
                </a:lnTo>
                <a:lnTo>
                  <a:pt x="4" y="50"/>
                </a:lnTo>
                <a:lnTo>
                  <a:pt x="33" y="50"/>
                </a:lnTo>
                <a:close/>
                <a:moveTo>
                  <a:pt x="117" y="4"/>
                </a:moveTo>
                <a:cubicBezTo>
                  <a:pt x="127" y="12"/>
                  <a:pt x="136" y="23"/>
                  <a:pt x="151" y="40"/>
                </a:cubicBezTo>
                <a:cubicBezTo>
                  <a:pt x="146" y="43"/>
                  <a:pt x="141" y="45"/>
                  <a:pt x="136" y="50"/>
                </a:cubicBezTo>
                <a:cubicBezTo>
                  <a:pt x="127" y="38"/>
                  <a:pt x="117" y="26"/>
                  <a:pt x="105" y="16"/>
                </a:cubicBezTo>
                <a:cubicBezTo>
                  <a:pt x="110" y="14"/>
                  <a:pt x="112" y="9"/>
                  <a:pt x="117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77" name="picture 577"/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 rot="21600000">
            <a:off x="3104133" y="1021765"/>
            <a:ext cx="23114" cy="186436"/>
          </a:xfrm>
          <a:prstGeom prst="rect">
            <a:avLst/>
          </a:prstGeom>
        </p:spPr>
      </p:pic>
      <p:pic>
        <p:nvPicPr>
          <p:cNvPr id="578" name="picture 578"/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21600000">
            <a:off x="3104133" y="908989"/>
            <a:ext cx="23114" cy="76708"/>
          </a:xfrm>
          <a:prstGeom prst="rect">
            <a:avLst/>
          </a:prstGeom>
        </p:spPr>
      </p:pic>
      <p:pic>
        <p:nvPicPr>
          <p:cNvPr id="579" name="picture 579"/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 rot="21600000">
            <a:off x="1807463" y="816025"/>
            <a:ext cx="23114" cy="76707"/>
          </a:xfrm>
          <a:prstGeom prst="rect">
            <a:avLst/>
          </a:prstGeom>
        </p:spPr>
      </p:pic>
      <p:pic>
        <p:nvPicPr>
          <p:cNvPr id="580" name="picture 580"/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 rot="21600000">
            <a:off x="3104133" y="797737"/>
            <a:ext cx="23114" cy="76707"/>
          </a:xfrm>
          <a:prstGeom prst="rect">
            <a:avLst/>
          </a:prstGeom>
        </p:spPr>
      </p:pic>
      <p:pic>
        <p:nvPicPr>
          <p:cNvPr id="581" name="picture 581"/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 rot="21600000">
            <a:off x="2462529" y="1317421"/>
            <a:ext cx="76708" cy="23113"/>
          </a:xfrm>
          <a:prstGeom prst="rect">
            <a:avLst/>
          </a:prstGeom>
        </p:spPr>
      </p:pic>
      <p:pic>
        <p:nvPicPr>
          <p:cNvPr id="582" name="picture 582"/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 rot="21600000">
            <a:off x="2907538" y="1317421"/>
            <a:ext cx="76707" cy="23113"/>
          </a:xfrm>
          <a:prstGeom prst="rect">
            <a:avLst/>
          </a:prstGeom>
        </p:spPr>
      </p:pic>
      <p:pic>
        <p:nvPicPr>
          <p:cNvPr id="583" name="picture 583"/>
          <p:cNvPicPr>
            <a:picLocks noChangeAspect="1"/>
          </p:cNvPicPr>
          <p:nvPr/>
        </p:nvPicPr>
        <p:blipFill>
          <a:blip r:embed="rId59"/>
          <a:stretch>
            <a:fillRect/>
          </a:stretch>
        </p:blipFill>
        <p:spPr>
          <a:xfrm rot="21600000">
            <a:off x="2017522" y="1317421"/>
            <a:ext cx="75183" cy="23113"/>
          </a:xfrm>
          <a:prstGeom prst="rect">
            <a:avLst/>
          </a:prstGeom>
        </p:spPr>
      </p:pic>
      <p:sp>
        <p:nvSpPr>
          <p:cNvPr id="584" name="rect"/>
          <p:cNvSpPr/>
          <p:nvPr/>
        </p:nvSpPr>
        <p:spPr>
          <a:xfrm>
            <a:off x="1703832" y="2952927"/>
            <a:ext cx="39623" cy="3352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5" name="path"/>
          <p:cNvSpPr/>
          <p:nvPr/>
        </p:nvSpPr>
        <p:spPr>
          <a:xfrm>
            <a:off x="2685288" y="1652955"/>
            <a:ext cx="42672" cy="15240"/>
          </a:xfrm>
          <a:custGeom>
            <a:rect l="0" t="0" r="0" b="0"/>
            <a:pathLst>
              <a:path w="67" h="24">
                <a:moveTo>
                  <a:pt x="62" y="19"/>
                </a:moveTo>
                <a:lnTo>
                  <a:pt x="62" y="4"/>
                </a:lnTo>
                <a:lnTo>
                  <a:pt x="4" y="4"/>
                </a:lnTo>
                <a:lnTo>
                  <a:pt x="4" y="19"/>
                </a:lnTo>
                <a:lnTo>
                  <a:pt x="62" y="1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6" name="path"/>
          <p:cNvSpPr/>
          <p:nvPr/>
        </p:nvSpPr>
        <p:spPr>
          <a:xfrm>
            <a:off x="2685288" y="1683436"/>
            <a:ext cx="42672" cy="15239"/>
          </a:xfrm>
          <a:custGeom>
            <a:rect l="0" t="0" r="0" b="0"/>
            <a:pathLst>
              <a:path w="67" h="23">
                <a:moveTo>
                  <a:pt x="62" y="19"/>
                </a:moveTo>
                <a:lnTo>
                  <a:pt x="62" y="4"/>
                </a:lnTo>
                <a:lnTo>
                  <a:pt x="4" y="4"/>
                </a:lnTo>
                <a:lnTo>
                  <a:pt x="4" y="19"/>
                </a:lnTo>
                <a:lnTo>
                  <a:pt x="62" y="1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7" name="path"/>
          <p:cNvSpPr/>
          <p:nvPr/>
        </p:nvSpPr>
        <p:spPr>
          <a:xfrm>
            <a:off x="2685288" y="1669719"/>
            <a:ext cx="42672" cy="12191"/>
          </a:xfrm>
          <a:custGeom>
            <a:rect l="0" t="0" r="0" b="0"/>
            <a:pathLst>
              <a:path w="67" h="19">
                <a:moveTo>
                  <a:pt x="62" y="14"/>
                </a:moveTo>
                <a:lnTo>
                  <a:pt x="62" y="4"/>
                </a:lnTo>
                <a:lnTo>
                  <a:pt x="4" y="4"/>
                </a:lnTo>
                <a:lnTo>
                  <a:pt x="4" y="14"/>
                </a:lnTo>
                <a:lnTo>
                  <a:pt x="62" y="1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88" name="table 588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3391692" algn="l" rtl="0" eaLnBrk="0">
                        <a:lnSpc>
                          <a:spcPct val="100000"/>
                        </a:lnSpc>
                        <a:spcBef>
                          <a:spcPts val="7"/>
                        </a:spcBef>
                      </a:pP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(4-6分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555444" algn="l" rtl="0" eaLnBrk="0">
                        <a:lnSpc>
                          <a:spcPct val="90000"/>
                        </a:lnSpc>
                        <a:spcBef>
                          <a:spcPts val="339"/>
                        </a:spcBef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1.按                     划分建安费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组成与计算</a:t>
                      </a:r>
                      <a:endParaRPr lang="Microsoft YaHei" altLang="Microsoft YaHei" sz="1100"/>
                    </a:p>
                    <a:p>
                      <a:pPr marL="546668" algn="l" rtl="0" eaLnBrk="0">
                        <a:lnSpc>
                          <a:spcPts val="1823"/>
                        </a:lnSpc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2.按              划分建安费的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组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成与计算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"/>
                    </a:p>
                    <a:p>
                      <a:pPr marL="2508150" algn="l" rtl="0" eaLnBrk="0">
                        <a:lnSpc>
                          <a:spcPct val="90000"/>
                        </a:lnSpc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89" name="picture 5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163726" y="2413431"/>
            <a:ext cx="589788" cy="143255"/>
          </a:xfrm>
          <a:prstGeom prst="rect">
            <a:avLst/>
          </a:prstGeom>
        </p:spPr>
      </p:pic>
      <p:pic>
        <p:nvPicPr>
          <p:cNvPr id="590" name="picture 5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170215" y="2181783"/>
            <a:ext cx="882395" cy="143255"/>
          </a:xfrm>
          <a:prstGeom prst="rect">
            <a:avLst/>
          </a:prstGeom>
        </p:spPr>
      </p:pic>
      <p:pic>
        <p:nvPicPr>
          <p:cNvPr id="591" name="picture 59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084322" y="1070787"/>
            <a:ext cx="160019" cy="156972"/>
          </a:xfrm>
          <a:prstGeom prst="rect">
            <a:avLst/>
          </a:prstGeom>
        </p:spPr>
      </p:pic>
      <p:pic>
        <p:nvPicPr>
          <p:cNvPr id="592" name="picture 5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39113" y="1066215"/>
            <a:ext cx="2101596" cy="164591"/>
          </a:xfrm>
          <a:prstGeom prst="rect">
            <a:avLst/>
          </a:prstGeom>
        </p:spPr>
      </p:pic>
      <p:pic>
        <p:nvPicPr>
          <p:cNvPr id="593" name="picture 59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151889" y="701980"/>
            <a:ext cx="1353311" cy="163067"/>
          </a:xfrm>
          <a:prstGeom prst="rect">
            <a:avLst/>
          </a:prstGeom>
        </p:spPr>
      </p:pic>
      <p:pic>
        <p:nvPicPr>
          <p:cNvPr id="594" name="picture 59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  <p:pic>
        <p:nvPicPr>
          <p:cNvPr id="595" name="picture 59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53313" y="1950136"/>
            <a:ext cx="614172" cy="137159"/>
          </a:xfrm>
          <a:prstGeom prst="rect">
            <a:avLst/>
          </a:prstGeom>
        </p:spPr>
      </p:pic>
      <p:pic>
        <p:nvPicPr>
          <p:cNvPr id="596" name="picture 59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83794" y="700456"/>
            <a:ext cx="502919" cy="164591"/>
          </a:xfrm>
          <a:prstGeom prst="rect">
            <a:avLst/>
          </a:prstGeom>
        </p:spPr>
      </p:pic>
      <p:pic>
        <p:nvPicPr>
          <p:cNvPr id="597" name="picture 59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43229" y="1067739"/>
            <a:ext cx="414527" cy="163067"/>
          </a:xfrm>
          <a:prstGeom prst="rect">
            <a:avLst/>
          </a:prstGeom>
        </p:spPr>
      </p:pic>
      <p:pic>
        <p:nvPicPr>
          <p:cNvPr id="598" name="picture 59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255010" y="1069263"/>
            <a:ext cx="161543" cy="161544"/>
          </a:xfrm>
          <a:prstGeom prst="rect">
            <a:avLst/>
          </a:prstGeom>
        </p:spPr>
      </p:pic>
      <p:sp>
        <p:nvSpPr>
          <p:cNvPr id="599" name="path"/>
          <p:cNvSpPr/>
          <p:nvPr/>
        </p:nvSpPr>
        <p:spPr>
          <a:xfrm>
            <a:off x="3253486" y="1066215"/>
            <a:ext cx="156971" cy="123444"/>
          </a:xfrm>
          <a:custGeom>
            <a:rect l="0" t="0" r="0" b="0"/>
            <a:pathLst>
              <a:path w="246" h="194">
                <a:moveTo>
                  <a:pt x="71" y="14"/>
                </a:moveTo>
                <a:cubicBezTo>
                  <a:pt x="64" y="19"/>
                  <a:pt x="60" y="23"/>
                  <a:pt x="57" y="28"/>
                </a:cubicBezTo>
                <a:lnTo>
                  <a:pt x="95" y="28"/>
                </a:lnTo>
                <a:cubicBezTo>
                  <a:pt x="105" y="28"/>
                  <a:pt x="115" y="28"/>
                  <a:pt x="127" y="28"/>
                </a:cubicBezTo>
                <a:lnTo>
                  <a:pt x="127" y="45"/>
                </a:lnTo>
                <a:cubicBezTo>
                  <a:pt x="115" y="45"/>
                  <a:pt x="103" y="45"/>
                  <a:pt x="86" y="45"/>
                </a:cubicBezTo>
                <a:cubicBezTo>
                  <a:pt x="88" y="50"/>
                  <a:pt x="91" y="57"/>
                  <a:pt x="93" y="64"/>
                </a:cubicBezTo>
                <a:cubicBezTo>
                  <a:pt x="86" y="64"/>
                  <a:pt x="79" y="67"/>
                  <a:pt x="71" y="69"/>
                </a:cubicBezTo>
                <a:cubicBezTo>
                  <a:pt x="69" y="62"/>
                  <a:pt x="67" y="52"/>
                  <a:pt x="64" y="45"/>
                </a:cubicBezTo>
                <a:lnTo>
                  <a:pt x="45" y="45"/>
                </a:lnTo>
                <a:cubicBezTo>
                  <a:pt x="40" y="52"/>
                  <a:pt x="35" y="60"/>
                  <a:pt x="26" y="69"/>
                </a:cubicBezTo>
                <a:cubicBezTo>
                  <a:pt x="21" y="64"/>
                  <a:pt x="11" y="62"/>
                  <a:pt x="4" y="60"/>
                </a:cubicBezTo>
                <a:cubicBezTo>
                  <a:pt x="11" y="52"/>
                  <a:pt x="19" y="45"/>
                  <a:pt x="26" y="38"/>
                </a:cubicBezTo>
                <a:cubicBezTo>
                  <a:pt x="33" y="28"/>
                  <a:pt x="40" y="19"/>
                  <a:pt x="47" y="4"/>
                </a:cubicBezTo>
                <a:cubicBezTo>
                  <a:pt x="55" y="9"/>
                  <a:pt x="62" y="11"/>
                  <a:pt x="71" y="14"/>
                </a:cubicBezTo>
                <a:moveTo>
                  <a:pt x="184" y="14"/>
                </a:moveTo>
                <a:cubicBezTo>
                  <a:pt x="177" y="19"/>
                  <a:pt x="172" y="23"/>
                  <a:pt x="170" y="28"/>
                </a:cubicBezTo>
                <a:lnTo>
                  <a:pt x="213" y="28"/>
                </a:lnTo>
                <a:cubicBezTo>
                  <a:pt x="220" y="28"/>
                  <a:pt x="230" y="28"/>
                  <a:pt x="242" y="28"/>
                </a:cubicBezTo>
                <a:lnTo>
                  <a:pt x="242" y="45"/>
                </a:lnTo>
                <a:cubicBezTo>
                  <a:pt x="232" y="45"/>
                  <a:pt x="218" y="45"/>
                  <a:pt x="203" y="45"/>
                </a:cubicBezTo>
                <a:lnTo>
                  <a:pt x="211" y="62"/>
                </a:lnTo>
                <a:cubicBezTo>
                  <a:pt x="203" y="62"/>
                  <a:pt x="196" y="64"/>
                  <a:pt x="189" y="67"/>
                </a:cubicBezTo>
                <a:cubicBezTo>
                  <a:pt x="187" y="60"/>
                  <a:pt x="184" y="52"/>
                  <a:pt x="182" y="45"/>
                </a:cubicBezTo>
                <a:lnTo>
                  <a:pt x="158" y="45"/>
                </a:lnTo>
                <a:cubicBezTo>
                  <a:pt x="151" y="55"/>
                  <a:pt x="146" y="62"/>
                  <a:pt x="141" y="69"/>
                </a:cubicBezTo>
                <a:cubicBezTo>
                  <a:pt x="134" y="64"/>
                  <a:pt x="127" y="62"/>
                  <a:pt x="122" y="60"/>
                </a:cubicBezTo>
                <a:cubicBezTo>
                  <a:pt x="129" y="52"/>
                  <a:pt x="136" y="43"/>
                  <a:pt x="143" y="33"/>
                </a:cubicBezTo>
                <a:cubicBezTo>
                  <a:pt x="148" y="26"/>
                  <a:pt x="153" y="16"/>
                  <a:pt x="158" y="7"/>
                </a:cubicBezTo>
                <a:cubicBezTo>
                  <a:pt x="165" y="9"/>
                  <a:pt x="175" y="11"/>
                  <a:pt x="184" y="14"/>
                </a:cubicBezTo>
                <a:moveTo>
                  <a:pt x="189" y="155"/>
                </a:moveTo>
                <a:lnTo>
                  <a:pt x="189" y="143"/>
                </a:lnTo>
                <a:lnTo>
                  <a:pt x="69" y="143"/>
                </a:lnTo>
                <a:lnTo>
                  <a:pt x="69" y="155"/>
                </a:lnTo>
                <a:lnTo>
                  <a:pt x="189" y="155"/>
                </a:lnTo>
                <a:close/>
                <a:moveTo>
                  <a:pt x="189" y="129"/>
                </a:moveTo>
                <a:lnTo>
                  <a:pt x="189" y="117"/>
                </a:lnTo>
                <a:lnTo>
                  <a:pt x="69" y="117"/>
                </a:lnTo>
                <a:lnTo>
                  <a:pt x="69" y="129"/>
                </a:lnTo>
                <a:lnTo>
                  <a:pt x="189" y="129"/>
                </a:lnTo>
                <a:close/>
                <a:moveTo>
                  <a:pt x="189" y="100"/>
                </a:moveTo>
                <a:lnTo>
                  <a:pt x="189" y="88"/>
                </a:lnTo>
                <a:lnTo>
                  <a:pt x="69" y="88"/>
                </a:lnTo>
                <a:lnTo>
                  <a:pt x="69" y="100"/>
                </a:lnTo>
                <a:lnTo>
                  <a:pt x="189" y="100"/>
                </a:lnTo>
                <a:close/>
                <a:moveTo>
                  <a:pt x="165" y="189"/>
                </a:moveTo>
                <a:lnTo>
                  <a:pt x="165" y="172"/>
                </a:lnTo>
                <a:lnTo>
                  <a:pt x="107" y="172"/>
                </a:lnTo>
                <a:cubicBezTo>
                  <a:pt x="107" y="177"/>
                  <a:pt x="107" y="184"/>
                  <a:pt x="107" y="189"/>
                </a:cubicBezTo>
                <a:lnTo>
                  <a:pt x="165" y="18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00" name="table 600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6"/>
                        </a:lnSpc>
                      </a:pPr>
                      <a:endParaRPr lang="Arial" altLang="Arial" sz="100"/>
                    </a:p>
                    <a:p>
                      <a:pPr marL="2509931" algn="l" rtl="0" eaLnBrk="0">
                        <a:lnSpc>
                          <a:spcPct val="90000"/>
                        </a:lnSpc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3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01" name="table 601"/>
          <p:cNvGraphicFramePr>
            <a:graphicFrameLocks noGrp="1"/>
          </p:cNvGraphicFramePr>
          <p:nvPr/>
        </p:nvGraphicFramePr>
        <p:xfrm>
          <a:off x="2513076" y="920165"/>
          <a:ext cx="2245995" cy="606425"/>
        </p:xfrm>
        <a:graphic>
          <a:graphicData uri="http://schemas.openxmlformats.org/drawingml/2006/table">
            <a:tbl>
              <a:tblPr/>
              <a:tblGrid>
                <a:gridCol w="2245995"/>
              </a:tblGrid>
              <a:tr h="603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53399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思考</a:t>
                      </a: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900"/>
                    </a:p>
                    <a:p>
                      <a:pPr marL="43352" indent="6892" algn="l" rtl="0" eaLnBrk="0">
                        <a:lnSpc>
                          <a:spcPct val="100000"/>
                        </a:lnSpc>
                        <a:spcBef>
                          <a:spcPts val="28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 小明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现场搬砖的，其工资计入：              </a:t>
                      </a: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 小红现场开挖掘机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 ，其工资计入：       </a:t>
                      </a:r>
                      <a:r>
                        <a:rPr sz="9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 小刚是现场施工管理人员</a:t>
                      </a:r>
                      <a:r>
                        <a:rPr sz="9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其工资计入：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02" name="picture 6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16964" y="1505381"/>
            <a:ext cx="105155" cy="103632"/>
          </a:xfrm>
          <a:prstGeom prst="rect">
            <a:avLst/>
          </a:prstGeom>
        </p:spPr>
      </p:pic>
      <p:pic>
        <p:nvPicPr>
          <p:cNvPr id="603" name="picture 6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95400" y="1735505"/>
            <a:ext cx="100583" cy="94488"/>
          </a:xfrm>
          <a:prstGeom prst="rect">
            <a:avLst/>
          </a:prstGeom>
        </p:spPr>
      </p:pic>
      <p:pic>
        <p:nvPicPr>
          <p:cNvPr id="604" name="picture 6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21180" y="1842186"/>
            <a:ext cx="100583" cy="99059"/>
          </a:xfrm>
          <a:prstGeom prst="rect">
            <a:avLst/>
          </a:prstGeom>
        </p:spPr>
      </p:pic>
      <p:pic>
        <p:nvPicPr>
          <p:cNvPr id="605" name="picture 60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296924" y="1505381"/>
            <a:ext cx="211836" cy="103632"/>
          </a:xfrm>
          <a:prstGeom prst="rect">
            <a:avLst/>
          </a:prstGeom>
        </p:spPr>
      </p:pic>
      <p:pic>
        <p:nvPicPr>
          <p:cNvPr id="606" name="picture 6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511808" y="1509953"/>
            <a:ext cx="97535" cy="97536"/>
          </a:xfrm>
          <a:prstGeom prst="rect">
            <a:avLst/>
          </a:prstGeom>
        </p:spPr>
      </p:pic>
      <p:pic>
        <p:nvPicPr>
          <p:cNvPr id="607" name="picture 60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286255" y="1843709"/>
            <a:ext cx="103632" cy="100583"/>
          </a:xfrm>
          <a:prstGeom prst="rect">
            <a:avLst/>
          </a:prstGeom>
        </p:spPr>
      </p:pic>
      <p:pic>
        <p:nvPicPr>
          <p:cNvPr id="608" name="picture 60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298448" y="1516049"/>
            <a:ext cx="618744" cy="428244"/>
          </a:xfrm>
          <a:prstGeom prst="rect">
            <a:avLst/>
          </a:prstGeom>
        </p:spPr>
      </p:pic>
      <p:pic>
        <p:nvPicPr>
          <p:cNvPr id="609" name="picture 60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85444" y="1656258"/>
            <a:ext cx="211836" cy="102107"/>
          </a:xfrm>
          <a:prstGeom prst="rect">
            <a:avLst/>
          </a:prstGeom>
        </p:spPr>
      </p:pic>
      <p:sp>
        <p:nvSpPr>
          <p:cNvPr id="610" name="path"/>
          <p:cNvSpPr/>
          <p:nvPr/>
        </p:nvSpPr>
        <p:spPr>
          <a:xfrm>
            <a:off x="761238" y="1146480"/>
            <a:ext cx="135636" cy="1816608"/>
          </a:xfrm>
          <a:custGeom>
            <a:rect l="0" t="0" r="0" b="0"/>
            <a:pathLst>
              <a:path w="213" h="2860">
                <a:moveTo>
                  <a:pt x="210" y="2857"/>
                </a:moveTo>
                <a:cubicBezTo>
                  <a:pt x="152" y="2857"/>
                  <a:pt x="106" y="2850"/>
                  <a:pt x="106" y="2840"/>
                </a:cubicBezTo>
                <a:lnTo>
                  <a:pt x="106" y="1448"/>
                </a:lnTo>
                <a:cubicBezTo>
                  <a:pt x="106" y="1438"/>
                  <a:pt x="61" y="1429"/>
                  <a:pt x="3" y="1429"/>
                </a:cubicBezTo>
                <a:cubicBezTo>
                  <a:pt x="61" y="1429"/>
                  <a:pt x="106" y="1422"/>
                  <a:pt x="106" y="1412"/>
                </a:cubicBezTo>
                <a:lnTo>
                  <a:pt x="106" y="20"/>
                </a:lnTo>
                <a:cubicBezTo>
                  <a:pt x="106" y="10"/>
                  <a:pt x="152" y="3"/>
                  <a:pt x="210" y="3"/>
                </a:cubicBezTo>
              </a:path>
            </a:pathLst>
          </a:custGeom>
          <a:noFill/>
          <a:ln w="4572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11" name="picture 6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493264" y="1723313"/>
            <a:ext cx="429767" cy="554736"/>
          </a:xfrm>
          <a:prstGeom prst="rect">
            <a:avLst/>
          </a:prstGeom>
        </p:spPr>
      </p:pic>
      <p:pic>
        <p:nvPicPr>
          <p:cNvPr id="612" name="picture 6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709927" y="1139621"/>
            <a:ext cx="99060" cy="103632"/>
          </a:xfrm>
          <a:prstGeom prst="rect">
            <a:avLst/>
          </a:prstGeom>
        </p:spPr>
      </p:pic>
      <p:pic>
        <p:nvPicPr>
          <p:cNvPr id="613" name="picture 6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902208" y="1118286"/>
            <a:ext cx="313944" cy="102107"/>
          </a:xfrm>
          <a:prstGeom prst="rect">
            <a:avLst/>
          </a:prstGeom>
        </p:spPr>
      </p:pic>
      <p:pic>
        <p:nvPicPr>
          <p:cNvPr id="614" name="picture 6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120140" y="1133525"/>
            <a:ext cx="678180" cy="318516"/>
          </a:xfrm>
          <a:prstGeom prst="rect">
            <a:avLst/>
          </a:prstGeom>
        </p:spPr>
      </p:pic>
      <p:pic>
        <p:nvPicPr>
          <p:cNvPr id="615" name="picture 61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92836" y="1605965"/>
            <a:ext cx="105155" cy="1036504"/>
          </a:xfrm>
          <a:prstGeom prst="rect">
            <a:avLst/>
          </a:prstGeom>
        </p:spPr>
      </p:pic>
      <p:sp>
        <p:nvSpPr>
          <p:cNvPr id="616" name="path"/>
          <p:cNvSpPr/>
          <p:nvPr/>
        </p:nvSpPr>
        <p:spPr>
          <a:xfrm>
            <a:off x="2273808" y="1773606"/>
            <a:ext cx="150876" cy="696467"/>
          </a:xfrm>
          <a:custGeom>
            <a:rect l="0" t="0" r="0" b="0"/>
            <a:pathLst>
              <a:path w="236" h="1096">
                <a:moveTo>
                  <a:pt x="235" y="1094"/>
                </a:moveTo>
                <a:cubicBezTo>
                  <a:pt x="170" y="1094"/>
                  <a:pt x="120" y="1094"/>
                  <a:pt x="120" y="1094"/>
                </a:cubicBezTo>
                <a:lnTo>
                  <a:pt x="120" y="547"/>
                </a:lnTo>
                <a:cubicBezTo>
                  <a:pt x="120" y="547"/>
                  <a:pt x="67" y="547"/>
                  <a:pt x="2" y="547"/>
                </a:cubicBezTo>
                <a:cubicBezTo>
                  <a:pt x="67" y="547"/>
                  <a:pt x="120" y="547"/>
                  <a:pt x="120" y="547"/>
                </a:cubicBezTo>
                <a:lnTo>
                  <a:pt x="120" y="2"/>
                </a:lnTo>
                <a:cubicBezTo>
                  <a:pt x="120" y="2"/>
                  <a:pt x="170" y="2"/>
                  <a:pt x="235" y="2"/>
                </a:cubicBez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17" name="picture 617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  <p:pic>
        <p:nvPicPr>
          <p:cNvPr id="618" name="picture 61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02336" y="1680641"/>
            <a:ext cx="103631" cy="731520"/>
          </a:xfrm>
          <a:prstGeom prst="rect">
            <a:avLst/>
          </a:prstGeom>
        </p:spPr>
      </p:pic>
      <p:pic>
        <p:nvPicPr>
          <p:cNvPr id="619" name="picture 619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709927" y="630605"/>
            <a:ext cx="335280" cy="161544"/>
          </a:xfrm>
          <a:prstGeom prst="rect">
            <a:avLst/>
          </a:prstGeom>
        </p:spPr>
      </p:pic>
      <p:pic>
        <p:nvPicPr>
          <p:cNvPr id="620" name="picture 62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935736" y="2669718"/>
            <a:ext cx="96011" cy="102108"/>
          </a:xfrm>
          <a:prstGeom prst="rect">
            <a:avLst/>
          </a:prstGeom>
        </p:spPr>
      </p:pic>
      <p:pic>
        <p:nvPicPr>
          <p:cNvPr id="621" name="picture 621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934211" y="2820594"/>
            <a:ext cx="105156" cy="103632"/>
          </a:xfrm>
          <a:prstGeom prst="rect">
            <a:avLst/>
          </a:prstGeom>
        </p:spPr>
      </p:pic>
      <p:pic>
        <p:nvPicPr>
          <p:cNvPr id="622" name="picture 62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934211" y="2939465"/>
            <a:ext cx="103632" cy="105156"/>
          </a:xfrm>
          <a:prstGeom prst="rect">
            <a:avLst/>
          </a:prstGeom>
        </p:spPr>
      </p:pic>
      <p:pic>
        <p:nvPicPr>
          <p:cNvPr id="623" name="picture 623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1040891" y="2940990"/>
            <a:ext cx="103632" cy="100583"/>
          </a:xfrm>
          <a:prstGeom prst="rect">
            <a:avLst/>
          </a:prstGeom>
        </p:spPr>
      </p:pic>
      <p:pic>
        <p:nvPicPr>
          <p:cNvPr id="624" name="picture 624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979932" y="2668194"/>
            <a:ext cx="163067" cy="327660"/>
          </a:xfrm>
          <a:prstGeom prst="rect">
            <a:avLst/>
          </a:prstGeom>
        </p:spPr>
      </p:pic>
      <p:pic>
        <p:nvPicPr>
          <p:cNvPr id="625" name="picture 625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2567940" y="632130"/>
            <a:ext cx="320039" cy="160019"/>
          </a:xfrm>
          <a:prstGeom prst="rect">
            <a:avLst/>
          </a:prstGeom>
        </p:spPr>
      </p:pic>
      <p:pic>
        <p:nvPicPr>
          <p:cNvPr id="626" name="picture 626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2488692" y="2302433"/>
            <a:ext cx="210311" cy="225552"/>
          </a:xfrm>
          <a:prstGeom prst="rect">
            <a:avLst/>
          </a:prstGeom>
        </p:spPr>
      </p:pic>
      <p:pic>
        <p:nvPicPr>
          <p:cNvPr id="627" name="picture 627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918972" y="2474646"/>
            <a:ext cx="210311" cy="97536"/>
          </a:xfrm>
          <a:prstGeom prst="rect">
            <a:avLst/>
          </a:prstGeom>
        </p:spPr>
      </p:pic>
      <p:pic>
        <p:nvPicPr>
          <p:cNvPr id="628" name="picture 628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1030224" y="2473121"/>
            <a:ext cx="417575" cy="103632"/>
          </a:xfrm>
          <a:prstGeom prst="rect">
            <a:avLst/>
          </a:prstGeom>
        </p:spPr>
      </p:pic>
      <p:pic>
        <p:nvPicPr>
          <p:cNvPr id="629" name="picture 629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1621536" y="2050974"/>
            <a:ext cx="316991" cy="102108"/>
          </a:xfrm>
          <a:prstGeom prst="rect">
            <a:avLst/>
          </a:prstGeom>
        </p:spPr>
      </p:pic>
      <p:pic>
        <p:nvPicPr>
          <p:cNvPr id="630" name="picture 630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1940052" y="2050974"/>
            <a:ext cx="103631" cy="103631"/>
          </a:xfrm>
          <a:prstGeom prst="rect">
            <a:avLst/>
          </a:prstGeom>
        </p:spPr>
      </p:pic>
      <p:pic>
        <p:nvPicPr>
          <p:cNvPr id="631" name="picture 631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2154936" y="2050974"/>
            <a:ext cx="100583" cy="100583"/>
          </a:xfrm>
          <a:prstGeom prst="rect">
            <a:avLst/>
          </a:prstGeom>
        </p:spPr>
      </p:pic>
      <p:pic>
        <p:nvPicPr>
          <p:cNvPr id="632" name="picture 632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1862327" y="2052497"/>
            <a:ext cx="388620" cy="102108"/>
          </a:xfrm>
          <a:prstGeom prst="rect">
            <a:avLst/>
          </a:prstGeom>
        </p:spPr>
      </p:pic>
      <p:pic>
        <p:nvPicPr>
          <p:cNvPr id="633" name="picture 633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694943" y="632130"/>
            <a:ext cx="152400" cy="156971"/>
          </a:xfrm>
          <a:prstGeom prst="rect">
            <a:avLst/>
          </a:prstGeom>
        </p:spPr>
      </p:pic>
      <p:pic>
        <p:nvPicPr>
          <p:cNvPr id="634" name="picture 634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691896" y="697661"/>
            <a:ext cx="391667" cy="94488"/>
          </a:xfrm>
          <a:prstGeom prst="rect">
            <a:avLst/>
          </a:prstGeom>
        </p:spPr>
      </p:pic>
      <p:pic>
        <p:nvPicPr>
          <p:cNvPr id="635" name="picture 635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3246120" y="630605"/>
            <a:ext cx="158496" cy="161544"/>
          </a:xfrm>
          <a:prstGeom prst="rect">
            <a:avLst/>
          </a:prstGeom>
        </p:spPr>
      </p:pic>
      <p:pic>
        <p:nvPicPr>
          <p:cNvPr id="636" name="picture 636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3415284" y="635177"/>
            <a:ext cx="161544" cy="150876"/>
          </a:xfrm>
          <a:prstGeom prst="rect">
            <a:avLst/>
          </a:prstGeom>
        </p:spPr>
      </p:pic>
      <p:sp>
        <p:nvSpPr>
          <p:cNvPr id="637" name="path"/>
          <p:cNvSpPr/>
          <p:nvPr/>
        </p:nvSpPr>
        <p:spPr>
          <a:xfrm>
            <a:off x="3276600" y="654989"/>
            <a:ext cx="271272" cy="135636"/>
          </a:xfrm>
          <a:custGeom>
            <a:rect l="0" t="0" r="0" b="0"/>
            <a:pathLst>
              <a:path w="427" h="213">
                <a:moveTo>
                  <a:pt x="107" y="156"/>
                </a:moveTo>
                <a:cubicBezTo>
                  <a:pt x="120" y="160"/>
                  <a:pt x="134" y="168"/>
                  <a:pt x="146" y="172"/>
                </a:cubicBezTo>
                <a:cubicBezTo>
                  <a:pt x="160" y="177"/>
                  <a:pt x="172" y="182"/>
                  <a:pt x="184" y="189"/>
                </a:cubicBezTo>
                <a:cubicBezTo>
                  <a:pt x="177" y="196"/>
                  <a:pt x="172" y="204"/>
                  <a:pt x="170" y="208"/>
                </a:cubicBezTo>
                <a:cubicBezTo>
                  <a:pt x="156" y="201"/>
                  <a:pt x="146" y="196"/>
                  <a:pt x="136" y="192"/>
                </a:cubicBezTo>
                <a:cubicBezTo>
                  <a:pt x="127" y="187"/>
                  <a:pt x="112" y="182"/>
                  <a:pt x="96" y="175"/>
                </a:cubicBezTo>
                <a:cubicBezTo>
                  <a:pt x="98" y="170"/>
                  <a:pt x="103" y="163"/>
                  <a:pt x="107" y="156"/>
                </a:cubicBezTo>
                <a:moveTo>
                  <a:pt x="93" y="98"/>
                </a:moveTo>
                <a:lnTo>
                  <a:pt x="93" y="74"/>
                </a:lnTo>
                <a:lnTo>
                  <a:pt x="52" y="74"/>
                </a:lnTo>
                <a:cubicBezTo>
                  <a:pt x="45" y="86"/>
                  <a:pt x="38" y="96"/>
                  <a:pt x="28" y="98"/>
                </a:cubicBezTo>
                <a:lnTo>
                  <a:pt x="93" y="98"/>
                </a:lnTo>
                <a:close/>
                <a:moveTo>
                  <a:pt x="158" y="24"/>
                </a:moveTo>
                <a:lnTo>
                  <a:pt x="158" y="4"/>
                </a:lnTo>
                <a:lnTo>
                  <a:pt x="112" y="4"/>
                </a:lnTo>
                <a:lnTo>
                  <a:pt x="112" y="24"/>
                </a:lnTo>
                <a:lnTo>
                  <a:pt x="158" y="24"/>
                </a:lnTo>
                <a:close/>
                <a:moveTo>
                  <a:pt x="93" y="24"/>
                </a:moveTo>
                <a:lnTo>
                  <a:pt x="93" y="4"/>
                </a:lnTo>
                <a:lnTo>
                  <a:pt x="60" y="4"/>
                </a:lnTo>
                <a:lnTo>
                  <a:pt x="60" y="24"/>
                </a:lnTo>
                <a:lnTo>
                  <a:pt x="93" y="24"/>
                </a:lnTo>
                <a:close/>
                <a:moveTo>
                  <a:pt x="93" y="60"/>
                </a:moveTo>
                <a:lnTo>
                  <a:pt x="93" y="40"/>
                </a:lnTo>
                <a:lnTo>
                  <a:pt x="60" y="40"/>
                </a:lnTo>
                <a:cubicBezTo>
                  <a:pt x="57" y="48"/>
                  <a:pt x="57" y="55"/>
                  <a:pt x="57" y="60"/>
                </a:cubicBezTo>
                <a:lnTo>
                  <a:pt x="93" y="60"/>
                </a:lnTo>
                <a:close/>
                <a:moveTo>
                  <a:pt x="36" y="60"/>
                </a:moveTo>
                <a:cubicBezTo>
                  <a:pt x="38" y="52"/>
                  <a:pt x="38" y="45"/>
                  <a:pt x="38" y="40"/>
                </a:cubicBezTo>
                <a:lnTo>
                  <a:pt x="4" y="40"/>
                </a:lnTo>
                <a:lnTo>
                  <a:pt x="4" y="60"/>
                </a:lnTo>
                <a:lnTo>
                  <a:pt x="36" y="60"/>
                </a:lnTo>
                <a:close/>
                <a:moveTo>
                  <a:pt x="422" y="184"/>
                </a:moveTo>
                <a:lnTo>
                  <a:pt x="422" y="132"/>
                </a:lnTo>
                <a:lnTo>
                  <a:pt x="355" y="132"/>
                </a:lnTo>
                <a:lnTo>
                  <a:pt x="355" y="184"/>
                </a:lnTo>
                <a:lnTo>
                  <a:pt x="422" y="184"/>
                </a:lnTo>
                <a:close/>
                <a:moveTo>
                  <a:pt x="422" y="55"/>
                </a:moveTo>
                <a:lnTo>
                  <a:pt x="422" y="9"/>
                </a:lnTo>
                <a:lnTo>
                  <a:pt x="355" y="9"/>
                </a:lnTo>
                <a:lnTo>
                  <a:pt x="355" y="55"/>
                </a:lnTo>
                <a:lnTo>
                  <a:pt x="422" y="55"/>
                </a:lnTo>
                <a:close/>
                <a:moveTo>
                  <a:pt x="422" y="112"/>
                </a:moveTo>
                <a:lnTo>
                  <a:pt x="422" y="72"/>
                </a:lnTo>
                <a:lnTo>
                  <a:pt x="355" y="72"/>
                </a:lnTo>
                <a:lnTo>
                  <a:pt x="355" y="112"/>
                </a:lnTo>
                <a:lnTo>
                  <a:pt x="422" y="112"/>
                </a:lnTo>
                <a:close/>
                <a:moveTo>
                  <a:pt x="312" y="177"/>
                </a:moveTo>
                <a:cubicBezTo>
                  <a:pt x="297" y="180"/>
                  <a:pt x="283" y="182"/>
                  <a:pt x="271" y="184"/>
                </a:cubicBezTo>
                <a:cubicBezTo>
                  <a:pt x="256" y="189"/>
                  <a:pt x="242" y="192"/>
                  <a:pt x="230" y="196"/>
                </a:cubicBezTo>
                <a:cubicBezTo>
                  <a:pt x="230" y="192"/>
                  <a:pt x="225" y="182"/>
                  <a:pt x="223" y="175"/>
                </a:cubicBezTo>
                <a:cubicBezTo>
                  <a:pt x="242" y="172"/>
                  <a:pt x="254" y="170"/>
                  <a:pt x="261" y="170"/>
                </a:cubicBezTo>
                <a:cubicBezTo>
                  <a:pt x="268" y="168"/>
                  <a:pt x="285" y="165"/>
                  <a:pt x="312" y="160"/>
                </a:cubicBezTo>
                <a:lnTo>
                  <a:pt x="312" y="177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38" name="picture 638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3031235" y="2061641"/>
            <a:ext cx="315468" cy="103632"/>
          </a:xfrm>
          <a:prstGeom prst="rect">
            <a:avLst/>
          </a:prstGeom>
        </p:spPr>
      </p:pic>
      <p:pic>
        <p:nvPicPr>
          <p:cNvPr id="639" name="picture 639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2702052" y="2302433"/>
            <a:ext cx="313944" cy="103632"/>
          </a:xfrm>
          <a:prstGeom prst="rect">
            <a:avLst/>
          </a:prstGeom>
        </p:spPr>
      </p:pic>
      <p:pic>
        <p:nvPicPr>
          <p:cNvPr id="640" name="picture 640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1926336" y="906449"/>
            <a:ext cx="318516" cy="102108"/>
          </a:xfrm>
          <a:prstGeom prst="rect">
            <a:avLst/>
          </a:prstGeom>
        </p:spPr>
      </p:pic>
      <p:pic>
        <p:nvPicPr>
          <p:cNvPr id="641" name="picture 641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1022604" y="2087550"/>
            <a:ext cx="315467" cy="99059"/>
          </a:xfrm>
          <a:prstGeom prst="rect">
            <a:avLst/>
          </a:prstGeom>
        </p:spPr>
      </p:pic>
      <p:pic>
        <p:nvPicPr>
          <p:cNvPr id="642" name="picture 642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1289304" y="1017701"/>
            <a:ext cx="102107" cy="100584"/>
          </a:xfrm>
          <a:prstGeom prst="rect">
            <a:avLst/>
          </a:prstGeom>
        </p:spPr>
      </p:pic>
      <p:pic>
        <p:nvPicPr>
          <p:cNvPr id="643" name="picture 643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1394460" y="1014653"/>
            <a:ext cx="103632" cy="102107"/>
          </a:xfrm>
          <a:prstGeom prst="rect">
            <a:avLst/>
          </a:prstGeom>
        </p:spPr>
      </p:pic>
      <p:pic>
        <p:nvPicPr>
          <p:cNvPr id="644" name="picture 644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1397508" y="906449"/>
            <a:ext cx="100583" cy="102108"/>
          </a:xfrm>
          <a:prstGeom prst="rect">
            <a:avLst/>
          </a:prstGeom>
        </p:spPr>
      </p:pic>
      <p:pic>
        <p:nvPicPr>
          <p:cNvPr id="645" name="picture 645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1287780" y="909497"/>
            <a:ext cx="185928" cy="166116"/>
          </a:xfrm>
          <a:prstGeom prst="rect">
            <a:avLst/>
          </a:prstGeom>
        </p:spPr>
      </p:pic>
      <p:pic>
        <p:nvPicPr>
          <p:cNvPr id="646" name="picture 646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4096511" y="629081"/>
            <a:ext cx="163068" cy="164592"/>
          </a:xfrm>
          <a:prstGeom prst="rect">
            <a:avLst/>
          </a:prstGeom>
        </p:spPr>
      </p:pic>
      <p:pic>
        <p:nvPicPr>
          <p:cNvPr id="647" name="picture 6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21600000">
            <a:off x="3584448" y="630605"/>
            <a:ext cx="164591" cy="161544"/>
          </a:xfrm>
          <a:prstGeom prst="rect">
            <a:avLst/>
          </a:prstGeom>
        </p:spPr>
      </p:pic>
      <p:sp>
        <p:nvSpPr>
          <p:cNvPr id="648" name="path"/>
          <p:cNvSpPr/>
          <p:nvPr/>
        </p:nvSpPr>
        <p:spPr>
          <a:xfrm>
            <a:off x="1208532" y="927786"/>
            <a:ext cx="59436" cy="445007"/>
          </a:xfrm>
          <a:custGeom>
            <a:rect l="0" t="0" r="0" b="0"/>
            <a:pathLst>
              <a:path w="93" h="700">
                <a:moveTo>
                  <a:pt x="91" y="698"/>
                </a:moveTo>
                <a:cubicBezTo>
                  <a:pt x="64" y="698"/>
                  <a:pt x="45" y="696"/>
                  <a:pt x="45" y="691"/>
                </a:cubicBezTo>
                <a:lnTo>
                  <a:pt x="45" y="357"/>
                </a:lnTo>
                <a:cubicBezTo>
                  <a:pt x="45" y="355"/>
                  <a:pt x="26" y="352"/>
                  <a:pt x="2" y="352"/>
                </a:cubicBezTo>
                <a:cubicBezTo>
                  <a:pt x="26" y="352"/>
                  <a:pt x="45" y="347"/>
                  <a:pt x="45" y="343"/>
                </a:cubicBezTo>
                <a:lnTo>
                  <a:pt x="45" y="11"/>
                </a:lnTo>
                <a:cubicBezTo>
                  <a:pt x="45" y="7"/>
                  <a:pt x="64" y="2"/>
                  <a:pt x="91" y="2"/>
                </a:cubicBez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49" name="picture 649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21600000">
            <a:off x="1199388" y="632129"/>
            <a:ext cx="161544" cy="160020"/>
          </a:xfrm>
          <a:prstGeom prst="rect">
            <a:avLst/>
          </a:prstGeom>
        </p:spPr>
      </p:pic>
      <p:pic>
        <p:nvPicPr>
          <p:cNvPr id="650" name="picture 650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1600000">
            <a:off x="2904744" y="630605"/>
            <a:ext cx="161544" cy="160020"/>
          </a:xfrm>
          <a:prstGeom prst="rect">
            <a:avLst/>
          </a:prstGeom>
        </p:spPr>
      </p:pic>
      <p:pic>
        <p:nvPicPr>
          <p:cNvPr id="651" name="picture 651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0">
            <a:off x="519683" y="630605"/>
            <a:ext cx="158496" cy="161544"/>
          </a:xfrm>
          <a:prstGeom prst="rect">
            <a:avLst/>
          </a:prstGeom>
        </p:spPr>
      </p:pic>
      <p:pic>
        <p:nvPicPr>
          <p:cNvPr id="652" name="picture 652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1600000">
            <a:off x="2051304" y="636702"/>
            <a:ext cx="164592" cy="155447"/>
          </a:xfrm>
          <a:prstGeom prst="rect">
            <a:avLst/>
          </a:prstGeom>
        </p:spPr>
      </p:pic>
      <p:pic>
        <p:nvPicPr>
          <p:cNvPr id="653" name="picture 653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1600000">
            <a:off x="1373124" y="630605"/>
            <a:ext cx="156971" cy="161544"/>
          </a:xfrm>
          <a:prstGeom prst="rect">
            <a:avLst/>
          </a:prstGeom>
        </p:spPr>
      </p:pic>
      <p:pic>
        <p:nvPicPr>
          <p:cNvPr id="654" name="picture 654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 rot="21600000">
            <a:off x="3927348" y="633653"/>
            <a:ext cx="160019" cy="156972"/>
          </a:xfrm>
          <a:prstGeom prst="rect">
            <a:avLst/>
          </a:prstGeom>
        </p:spPr>
      </p:pic>
      <p:pic>
        <p:nvPicPr>
          <p:cNvPr id="655" name="picture 655"/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 rot="21600000">
            <a:off x="2048255" y="2209469"/>
            <a:ext cx="91440" cy="96012"/>
          </a:xfrm>
          <a:prstGeom prst="rect">
            <a:avLst/>
          </a:prstGeom>
        </p:spPr>
      </p:pic>
      <p:pic>
        <p:nvPicPr>
          <p:cNvPr id="656" name="picture 656"/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 rot="21600000">
            <a:off x="1940052" y="2203374"/>
            <a:ext cx="103631" cy="105155"/>
          </a:xfrm>
          <a:prstGeom prst="rect">
            <a:avLst/>
          </a:prstGeom>
        </p:spPr>
      </p:pic>
      <p:pic>
        <p:nvPicPr>
          <p:cNvPr id="657" name="picture 657"/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 rot="21600000">
            <a:off x="2154936" y="2204897"/>
            <a:ext cx="100583" cy="99059"/>
          </a:xfrm>
          <a:prstGeom prst="rect">
            <a:avLst/>
          </a:prstGeom>
        </p:spPr>
      </p:pic>
      <p:sp>
        <p:nvSpPr>
          <p:cNvPr id="658" name="path"/>
          <p:cNvSpPr/>
          <p:nvPr/>
        </p:nvSpPr>
        <p:spPr>
          <a:xfrm>
            <a:off x="1981200" y="2215565"/>
            <a:ext cx="269748" cy="91439"/>
          </a:xfrm>
          <a:custGeom>
            <a:rect l="0" t="0" r="0" b="0"/>
            <a:pathLst>
              <a:path w="422" h="143">
                <a:moveTo>
                  <a:pt x="69" y="64"/>
                </a:moveTo>
                <a:lnTo>
                  <a:pt x="69" y="43"/>
                </a:lnTo>
                <a:lnTo>
                  <a:pt x="43" y="43"/>
                </a:lnTo>
                <a:lnTo>
                  <a:pt x="43" y="64"/>
                </a:lnTo>
                <a:lnTo>
                  <a:pt x="69" y="64"/>
                </a:lnTo>
                <a:close/>
                <a:moveTo>
                  <a:pt x="31" y="64"/>
                </a:moveTo>
                <a:lnTo>
                  <a:pt x="31" y="43"/>
                </a:lnTo>
                <a:lnTo>
                  <a:pt x="4" y="43"/>
                </a:lnTo>
                <a:lnTo>
                  <a:pt x="4" y="64"/>
                </a:lnTo>
                <a:lnTo>
                  <a:pt x="31" y="64"/>
                </a:lnTo>
                <a:close/>
                <a:moveTo>
                  <a:pt x="232" y="33"/>
                </a:moveTo>
                <a:lnTo>
                  <a:pt x="232" y="4"/>
                </a:lnTo>
                <a:lnTo>
                  <a:pt x="192" y="4"/>
                </a:lnTo>
                <a:lnTo>
                  <a:pt x="192" y="33"/>
                </a:lnTo>
                <a:lnTo>
                  <a:pt x="232" y="33"/>
                </a:lnTo>
                <a:close/>
                <a:moveTo>
                  <a:pt x="232" y="69"/>
                </a:moveTo>
                <a:lnTo>
                  <a:pt x="232" y="43"/>
                </a:lnTo>
                <a:lnTo>
                  <a:pt x="192" y="43"/>
                </a:lnTo>
                <a:lnTo>
                  <a:pt x="192" y="69"/>
                </a:lnTo>
                <a:lnTo>
                  <a:pt x="232" y="69"/>
                </a:lnTo>
                <a:close/>
                <a:moveTo>
                  <a:pt x="180" y="33"/>
                </a:moveTo>
                <a:lnTo>
                  <a:pt x="180" y="4"/>
                </a:lnTo>
                <a:lnTo>
                  <a:pt x="141" y="4"/>
                </a:lnTo>
                <a:lnTo>
                  <a:pt x="141" y="33"/>
                </a:lnTo>
                <a:lnTo>
                  <a:pt x="180" y="33"/>
                </a:lnTo>
                <a:close/>
                <a:moveTo>
                  <a:pt x="180" y="69"/>
                </a:moveTo>
                <a:lnTo>
                  <a:pt x="180" y="43"/>
                </a:lnTo>
                <a:lnTo>
                  <a:pt x="141" y="43"/>
                </a:lnTo>
                <a:lnTo>
                  <a:pt x="141" y="69"/>
                </a:lnTo>
                <a:lnTo>
                  <a:pt x="180" y="69"/>
                </a:lnTo>
                <a:close/>
                <a:moveTo>
                  <a:pt x="364" y="88"/>
                </a:moveTo>
                <a:cubicBezTo>
                  <a:pt x="362" y="93"/>
                  <a:pt x="360" y="100"/>
                  <a:pt x="357" y="105"/>
                </a:cubicBezTo>
                <a:cubicBezTo>
                  <a:pt x="355" y="112"/>
                  <a:pt x="350" y="117"/>
                  <a:pt x="345" y="122"/>
                </a:cubicBezTo>
                <a:cubicBezTo>
                  <a:pt x="340" y="127"/>
                  <a:pt x="336" y="129"/>
                  <a:pt x="326" y="131"/>
                </a:cubicBezTo>
                <a:cubicBezTo>
                  <a:pt x="316" y="136"/>
                  <a:pt x="307" y="139"/>
                  <a:pt x="292" y="139"/>
                </a:cubicBezTo>
                <a:cubicBezTo>
                  <a:pt x="290" y="134"/>
                  <a:pt x="288" y="131"/>
                  <a:pt x="285" y="127"/>
                </a:cubicBezTo>
                <a:cubicBezTo>
                  <a:pt x="295" y="127"/>
                  <a:pt x="304" y="124"/>
                  <a:pt x="312" y="124"/>
                </a:cubicBezTo>
                <a:cubicBezTo>
                  <a:pt x="319" y="122"/>
                  <a:pt x="328" y="120"/>
                  <a:pt x="336" y="112"/>
                </a:cubicBezTo>
                <a:cubicBezTo>
                  <a:pt x="343" y="108"/>
                  <a:pt x="348" y="98"/>
                  <a:pt x="350" y="86"/>
                </a:cubicBezTo>
                <a:cubicBezTo>
                  <a:pt x="355" y="86"/>
                  <a:pt x="360" y="88"/>
                  <a:pt x="364" y="88"/>
                </a:cubicBezTo>
                <a:moveTo>
                  <a:pt x="372" y="105"/>
                </a:moveTo>
                <a:cubicBezTo>
                  <a:pt x="381" y="108"/>
                  <a:pt x="388" y="112"/>
                  <a:pt x="396" y="115"/>
                </a:cubicBezTo>
                <a:cubicBezTo>
                  <a:pt x="405" y="120"/>
                  <a:pt x="412" y="122"/>
                  <a:pt x="420" y="127"/>
                </a:cubicBezTo>
                <a:cubicBezTo>
                  <a:pt x="415" y="131"/>
                  <a:pt x="412" y="134"/>
                  <a:pt x="410" y="139"/>
                </a:cubicBezTo>
                <a:cubicBezTo>
                  <a:pt x="403" y="134"/>
                  <a:pt x="396" y="129"/>
                  <a:pt x="391" y="127"/>
                </a:cubicBezTo>
                <a:cubicBezTo>
                  <a:pt x="384" y="124"/>
                  <a:pt x="376" y="122"/>
                  <a:pt x="364" y="117"/>
                </a:cubicBezTo>
                <a:cubicBezTo>
                  <a:pt x="367" y="115"/>
                  <a:pt x="369" y="110"/>
                  <a:pt x="372" y="105"/>
                </a:cubicBezTo>
                <a:moveTo>
                  <a:pt x="364" y="69"/>
                </a:moveTo>
                <a:lnTo>
                  <a:pt x="364" y="55"/>
                </a:lnTo>
                <a:lnTo>
                  <a:pt x="338" y="55"/>
                </a:lnTo>
                <a:cubicBezTo>
                  <a:pt x="333" y="62"/>
                  <a:pt x="328" y="67"/>
                  <a:pt x="324" y="69"/>
                </a:cubicBezTo>
                <a:lnTo>
                  <a:pt x="364" y="69"/>
                </a:lnTo>
                <a:close/>
                <a:moveTo>
                  <a:pt x="405" y="23"/>
                </a:moveTo>
                <a:lnTo>
                  <a:pt x="405" y="11"/>
                </a:lnTo>
                <a:lnTo>
                  <a:pt x="376" y="11"/>
                </a:lnTo>
                <a:lnTo>
                  <a:pt x="376" y="23"/>
                </a:lnTo>
                <a:lnTo>
                  <a:pt x="405" y="23"/>
                </a:lnTo>
                <a:close/>
                <a:moveTo>
                  <a:pt x="364" y="23"/>
                </a:moveTo>
                <a:lnTo>
                  <a:pt x="364" y="11"/>
                </a:lnTo>
                <a:lnTo>
                  <a:pt x="343" y="11"/>
                </a:lnTo>
                <a:lnTo>
                  <a:pt x="343" y="23"/>
                </a:lnTo>
                <a:lnTo>
                  <a:pt x="364" y="23"/>
                </a:lnTo>
                <a:close/>
                <a:moveTo>
                  <a:pt x="364" y="45"/>
                </a:moveTo>
                <a:lnTo>
                  <a:pt x="364" y="33"/>
                </a:lnTo>
                <a:lnTo>
                  <a:pt x="343" y="33"/>
                </a:lnTo>
                <a:cubicBezTo>
                  <a:pt x="340" y="38"/>
                  <a:pt x="340" y="43"/>
                  <a:pt x="340" y="45"/>
                </a:cubicBezTo>
                <a:lnTo>
                  <a:pt x="364" y="45"/>
                </a:lnTo>
                <a:close/>
                <a:moveTo>
                  <a:pt x="328" y="45"/>
                </a:moveTo>
                <a:cubicBezTo>
                  <a:pt x="328" y="40"/>
                  <a:pt x="328" y="35"/>
                  <a:pt x="328" y="33"/>
                </a:cubicBezTo>
                <a:lnTo>
                  <a:pt x="307" y="33"/>
                </a:lnTo>
                <a:lnTo>
                  <a:pt x="307" y="45"/>
                </a:lnTo>
                <a:lnTo>
                  <a:pt x="328" y="45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59" name="picture 659"/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21600000">
            <a:off x="1129283" y="2212518"/>
            <a:ext cx="100584" cy="99059"/>
          </a:xfrm>
          <a:prstGeom prst="rect">
            <a:avLst/>
          </a:prstGeom>
        </p:spPr>
      </p:pic>
      <p:pic>
        <p:nvPicPr>
          <p:cNvPr id="660" name="picture 660"/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 rot="21600000">
            <a:off x="1024127" y="2217090"/>
            <a:ext cx="91440" cy="96011"/>
          </a:xfrm>
          <a:prstGeom prst="rect">
            <a:avLst/>
          </a:prstGeom>
        </p:spPr>
      </p:pic>
      <p:pic>
        <p:nvPicPr>
          <p:cNvPr id="661" name="picture 661"/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 rot="21600000">
            <a:off x="914400" y="2210994"/>
            <a:ext cx="103632" cy="105155"/>
          </a:xfrm>
          <a:prstGeom prst="rect">
            <a:avLst/>
          </a:prstGeom>
        </p:spPr>
      </p:pic>
      <p:sp>
        <p:nvSpPr>
          <p:cNvPr id="662" name="path"/>
          <p:cNvSpPr/>
          <p:nvPr/>
        </p:nvSpPr>
        <p:spPr>
          <a:xfrm>
            <a:off x="955547" y="2223186"/>
            <a:ext cx="269748" cy="91439"/>
          </a:xfrm>
          <a:custGeom>
            <a:rect l="0" t="0" r="0" b="0"/>
            <a:pathLst>
              <a:path w="422" h="143">
                <a:moveTo>
                  <a:pt x="69" y="62"/>
                </a:moveTo>
                <a:lnTo>
                  <a:pt x="69" y="43"/>
                </a:lnTo>
                <a:lnTo>
                  <a:pt x="43" y="43"/>
                </a:lnTo>
                <a:lnTo>
                  <a:pt x="43" y="62"/>
                </a:lnTo>
                <a:lnTo>
                  <a:pt x="69" y="62"/>
                </a:lnTo>
                <a:close/>
                <a:moveTo>
                  <a:pt x="31" y="62"/>
                </a:moveTo>
                <a:lnTo>
                  <a:pt x="31" y="43"/>
                </a:lnTo>
                <a:lnTo>
                  <a:pt x="4" y="43"/>
                </a:lnTo>
                <a:lnTo>
                  <a:pt x="4" y="62"/>
                </a:lnTo>
                <a:lnTo>
                  <a:pt x="31" y="62"/>
                </a:lnTo>
                <a:close/>
                <a:moveTo>
                  <a:pt x="232" y="33"/>
                </a:moveTo>
                <a:lnTo>
                  <a:pt x="232" y="4"/>
                </a:lnTo>
                <a:lnTo>
                  <a:pt x="192" y="4"/>
                </a:lnTo>
                <a:lnTo>
                  <a:pt x="192" y="33"/>
                </a:lnTo>
                <a:lnTo>
                  <a:pt x="232" y="33"/>
                </a:lnTo>
                <a:close/>
                <a:moveTo>
                  <a:pt x="232" y="69"/>
                </a:moveTo>
                <a:lnTo>
                  <a:pt x="232" y="43"/>
                </a:lnTo>
                <a:lnTo>
                  <a:pt x="192" y="43"/>
                </a:lnTo>
                <a:lnTo>
                  <a:pt x="192" y="69"/>
                </a:lnTo>
                <a:lnTo>
                  <a:pt x="232" y="69"/>
                </a:lnTo>
                <a:close/>
                <a:moveTo>
                  <a:pt x="180" y="33"/>
                </a:moveTo>
                <a:lnTo>
                  <a:pt x="180" y="4"/>
                </a:lnTo>
                <a:lnTo>
                  <a:pt x="144" y="4"/>
                </a:lnTo>
                <a:lnTo>
                  <a:pt x="144" y="33"/>
                </a:lnTo>
                <a:lnTo>
                  <a:pt x="180" y="33"/>
                </a:lnTo>
                <a:close/>
                <a:moveTo>
                  <a:pt x="180" y="69"/>
                </a:moveTo>
                <a:lnTo>
                  <a:pt x="180" y="43"/>
                </a:lnTo>
                <a:lnTo>
                  <a:pt x="144" y="43"/>
                </a:lnTo>
                <a:lnTo>
                  <a:pt x="144" y="69"/>
                </a:lnTo>
                <a:lnTo>
                  <a:pt x="180" y="69"/>
                </a:lnTo>
                <a:close/>
                <a:moveTo>
                  <a:pt x="367" y="88"/>
                </a:moveTo>
                <a:cubicBezTo>
                  <a:pt x="364" y="93"/>
                  <a:pt x="362" y="100"/>
                  <a:pt x="357" y="105"/>
                </a:cubicBezTo>
                <a:cubicBezTo>
                  <a:pt x="355" y="112"/>
                  <a:pt x="352" y="117"/>
                  <a:pt x="348" y="122"/>
                </a:cubicBezTo>
                <a:cubicBezTo>
                  <a:pt x="343" y="124"/>
                  <a:pt x="336" y="129"/>
                  <a:pt x="326" y="131"/>
                </a:cubicBezTo>
                <a:cubicBezTo>
                  <a:pt x="319" y="136"/>
                  <a:pt x="307" y="139"/>
                  <a:pt x="292" y="139"/>
                </a:cubicBezTo>
                <a:cubicBezTo>
                  <a:pt x="292" y="134"/>
                  <a:pt x="290" y="129"/>
                  <a:pt x="285" y="124"/>
                </a:cubicBezTo>
                <a:cubicBezTo>
                  <a:pt x="295" y="124"/>
                  <a:pt x="304" y="124"/>
                  <a:pt x="312" y="122"/>
                </a:cubicBezTo>
                <a:cubicBezTo>
                  <a:pt x="321" y="122"/>
                  <a:pt x="328" y="117"/>
                  <a:pt x="336" y="112"/>
                </a:cubicBezTo>
                <a:cubicBezTo>
                  <a:pt x="343" y="108"/>
                  <a:pt x="348" y="98"/>
                  <a:pt x="350" y="86"/>
                </a:cubicBezTo>
                <a:cubicBezTo>
                  <a:pt x="355" y="86"/>
                  <a:pt x="360" y="88"/>
                  <a:pt x="367" y="88"/>
                </a:cubicBezTo>
                <a:moveTo>
                  <a:pt x="372" y="105"/>
                </a:moveTo>
                <a:cubicBezTo>
                  <a:pt x="381" y="108"/>
                  <a:pt x="388" y="112"/>
                  <a:pt x="398" y="115"/>
                </a:cubicBezTo>
                <a:cubicBezTo>
                  <a:pt x="405" y="117"/>
                  <a:pt x="412" y="122"/>
                  <a:pt x="420" y="124"/>
                </a:cubicBezTo>
                <a:cubicBezTo>
                  <a:pt x="417" y="129"/>
                  <a:pt x="415" y="134"/>
                  <a:pt x="412" y="139"/>
                </a:cubicBezTo>
                <a:cubicBezTo>
                  <a:pt x="403" y="134"/>
                  <a:pt x="396" y="129"/>
                  <a:pt x="391" y="127"/>
                </a:cubicBezTo>
                <a:cubicBezTo>
                  <a:pt x="386" y="124"/>
                  <a:pt x="376" y="120"/>
                  <a:pt x="364" y="117"/>
                </a:cubicBezTo>
                <a:cubicBezTo>
                  <a:pt x="367" y="112"/>
                  <a:pt x="369" y="110"/>
                  <a:pt x="372" y="105"/>
                </a:cubicBezTo>
                <a:moveTo>
                  <a:pt x="364" y="69"/>
                </a:moveTo>
                <a:lnTo>
                  <a:pt x="364" y="55"/>
                </a:lnTo>
                <a:lnTo>
                  <a:pt x="338" y="55"/>
                </a:lnTo>
                <a:cubicBezTo>
                  <a:pt x="333" y="62"/>
                  <a:pt x="328" y="67"/>
                  <a:pt x="324" y="69"/>
                </a:cubicBezTo>
                <a:lnTo>
                  <a:pt x="364" y="69"/>
                </a:lnTo>
                <a:close/>
                <a:moveTo>
                  <a:pt x="405" y="23"/>
                </a:moveTo>
                <a:lnTo>
                  <a:pt x="405" y="11"/>
                </a:lnTo>
                <a:lnTo>
                  <a:pt x="376" y="11"/>
                </a:lnTo>
                <a:lnTo>
                  <a:pt x="376" y="23"/>
                </a:lnTo>
                <a:lnTo>
                  <a:pt x="405" y="23"/>
                </a:lnTo>
                <a:close/>
                <a:moveTo>
                  <a:pt x="364" y="23"/>
                </a:moveTo>
                <a:lnTo>
                  <a:pt x="364" y="11"/>
                </a:lnTo>
                <a:lnTo>
                  <a:pt x="343" y="11"/>
                </a:lnTo>
                <a:lnTo>
                  <a:pt x="343" y="23"/>
                </a:lnTo>
                <a:lnTo>
                  <a:pt x="364" y="23"/>
                </a:lnTo>
                <a:close/>
                <a:moveTo>
                  <a:pt x="364" y="45"/>
                </a:moveTo>
                <a:lnTo>
                  <a:pt x="364" y="33"/>
                </a:lnTo>
                <a:lnTo>
                  <a:pt x="343" y="33"/>
                </a:lnTo>
                <a:cubicBezTo>
                  <a:pt x="343" y="38"/>
                  <a:pt x="340" y="40"/>
                  <a:pt x="340" y="45"/>
                </a:cubicBezTo>
                <a:lnTo>
                  <a:pt x="364" y="45"/>
                </a:lnTo>
                <a:close/>
                <a:moveTo>
                  <a:pt x="328" y="45"/>
                </a:moveTo>
                <a:cubicBezTo>
                  <a:pt x="328" y="40"/>
                  <a:pt x="331" y="36"/>
                  <a:pt x="331" y="33"/>
                </a:cubicBezTo>
                <a:lnTo>
                  <a:pt x="309" y="33"/>
                </a:lnTo>
                <a:lnTo>
                  <a:pt x="307" y="45"/>
                </a:lnTo>
                <a:lnTo>
                  <a:pt x="328" y="45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63" name="picture 663"/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 rot="21600000">
            <a:off x="3081528" y="629081"/>
            <a:ext cx="150876" cy="163067"/>
          </a:xfrm>
          <a:prstGeom prst="rect">
            <a:avLst/>
          </a:prstGeom>
        </p:spPr>
      </p:pic>
      <p:sp>
        <p:nvSpPr>
          <p:cNvPr id="664" name="path"/>
          <p:cNvSpPr/>
          <p:nvPr/>
        </p:nvSpPr>
        <p:spPr>
          <a:xfrm>
            <a:off x="1993392" y="630605"/>
            <a:ext cx="192023" cy="126492"/>
          </a:xfrm>
          <a:custGeom>
            <a:rect l="0" t="0" r="0" b="0"/>
            <a:pathLst>
              <a:path w="302" h="199">
                <a:moveTo>
                  <a:pt x="16" y="4"/>
                </a:moveTo>
                <a:cubicBezTo>
                  <a:pt x="31" y="16"/>
                  <a:pt x="43" y="26"/>
                  <a:pt x="55" y="38"/>
                </a:cubicBezTo>
                <a:cubicBezTo>
                  <a:pt x="47" y="43"/>
                  <a:pt x="43" y="48"/>
                  <a:pt x="38" y="52"/>
                </a:cubicBezTo>
                <a:cubicBezTo>
                  <a:pt x="28" y="43"/>
                  <a:pt x="19" y="31"/>
                  <a:pt x="4" y="19"/>
                </a:cubicBezTo>
                <a:cubicBezTo>
                  <a:pt x="9" y="14"/>
                  <a:pt x="14" y="9"/>
                  <a:pt x="16" y="4"/>
                </a:cubicBezTo>
                <a:moveTo>
                  <a:pt x="180" y="182"/>
                </a:moveTo>
                <a:cubicBezTo>
                  <a:pt x="191" y="184"/>
                  <a:pt x="208" y="189"/>
                  <a:pt x="230" y="194"/>
                </a:cubicBezTo>
                <a:cubicBezTo>
                  <a:pt x="237" y="187"/>
                  <a:pt x="247" y="175"/>
                  <a:pt x="256" y="163"/>
                </a:cubicBezTo>
                <a:lnTo>
                  <a:pt x="199" y="163"/>
                </a:lnTo>
                <a:cubicBezTo>
                  <a:pt x="194" y="168"/>
                  <a:pt x="187" y="175"/>
                  <a:pt x="180" y="182"/>
                </a:cubicBezTo>
                <a:moveTo>
                  <a:pt x="240" y="108"/>
                </a:moveTo>
                <a:lnTo>
                  <a:pt x="240" y="74"/>
                </a:lnTo>
                <a:lnTo>
                  <a:pt x="201" y="74"/>
                </a:lnTo>
                <a:lnTo>
                  <a:pt x="201" y="108"/>
                </a:lnTo>
                <a:lnTo>
                  <a:pt x="240" y="108"/>
                </a:lnTo>
                <a:close/>
                <a:moveTo>
                  <a:pt x="297" y="108"/>
                </a:moveTo>
                <a:lnTo>
                  <a:pt x="297" y="74"/>
                </a:lnTo>
                <a:lnTo>
                  <a:pt x="259" y="74"/>
                </a:lnTo>
                <a:lnTo>
                  <a:pt x="259" y="108"/>
                </a:lnTo>
                <a:lnTo>
                  <a:pt x="297" y="108"/>
                </a:lnTo>
                <a:close/>
                <a:moveTo>
                  <a:pt x="182" y="108"/>
                </a:moveTo>
                <a:lnTo>
                  <a:pt x="182" y="74"/>
                </a:lnTo>
                <a:lnTo>
                  <a:pt x="146" y="74"/>
                </a:lnTo>
                <a:lnTo>
                  <a:pt x="146" y="108"/>
                </a:lnTo>
                <a:lnTo>
                  <a:pt x="182" y="108"/>
                </a:lnTo>
                <a:close/>
                <a:moveTo>
                  <a:pt x="240" y="57"/>
                </a:moveTo>
                <a:lnTo>
                  <a:pt x="240" y="31"/>
                </a:lnTo>
                <a:lnTo>
                  <a:pt x="201" y="31"/>
                </a:lnTo>
                <a:lnTo>
                  <a:pt x="201" y="57"/>
                </a:lnTo>
                <a:lnTo>
                  <a:pt x="240" y="57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65" name="picture 665"/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 rot="21600000">
            <a:off x="2392680" y="633653"/>
            <a:ext cx="153923" cy="156972"/>
          </a:xfrm>
          <a:prstGeom prst="rect">
            <a:avLst/>
          </a:prstGeom>
        </p:spPr>
      </p:pic>
      <p:pic>
        <p:nvPicPr>
          <p:cNvPr id="666" name="picture 666"/>
          <p:cNvPicPr>
            <a:picLocks noChangeAspect="1"/>
          </p:cNvPicPr>
          <p:nvPr/>
        </p:nvPicPr>
        <p:blipFill>
          <a:blip r:embed="rId59"/>
          <a:stretch>
            <a:fillRect/>
          </a:stretch>
        </p:blipFill>
        <p:spPr>
          <a:xfrm rot="21600000">
            <a:off x="2228088" y="633653"/>
            <a:ext cx="152400" cy="156972"/>
          </a:xfrm>
          <a:prstGeom prst="rect">
            <a:avLst/>
          </a:prstGeom>
        </p:spPr>
      </p:pic>
      <p:pic>
        <p:nvPicPr>
          <p:cNvPr id="667" name="picture 667"/>
          <p:cNvPicPr>
            <a:picLocks noChangeAspect="1"/>
          </p:cNvPicPr>
          <p:nvPr/>
        </p:nvPicPr>
        <p:blipFill>
          <a:blip r:embed="rId60"/>
          <a:stretch>
            <a:fillRect/>
          </a:stretch>
        </p:blipFill>
        <p:spPr>
          <a:xfrm rot="21600000">
            <a:off x="3765803" y="632130"/>
            <a:ext cx="143256" cy="160019"/>
          </a:xfrm>
          <a:prstGeom prst="rect">
            <a:avLst/>
          </a:prstGeom>
        </p:spPr>
      </p:pic>
      <p:pic>
        <p:nvPicPr>
          <p:cNvPr id="668" name="picture 668"/>
          <p:cNvPicPr>
            <a:picLocks noChangeAspect="1"/>
          </p:cNvPicPr>
          <p:nvPr/>
        </p:nvPicPr>
        <p:blipFill>
          <a:blip r:embed="rId61"/>
          <a:stretch>
            <a:fillRect/>
          </a:stretch>
        </p:blipFill>
        <p:spPr>
          <a:xfrm rot="21600000">
            <a:off x="1543811" y="638225"/>
            <a:ext cx="143255" cy="150876"/>
          </a:xfrm>
          <a:prstGeom prst="rect">
            <a:avLst/>
          </a:prstGeom>
        </p:spPr>
      </p:pic>
      <p:pic>
        <p:nvPicPr>
          <p:cNvPr id="669" name="picture 669"/>
          <p:cNvPicPr>
            <a:picLocks noChangeAspect="1"/>
          </p:cNvPicPr>
          <p:nvPr/>
        </p:nvPicPr>
        <p:blipFill>
          <a:blip r:embed="rId62"/>
          <a:stretch>
            <a:fillRect/>
          </a:stretch>
        </p:blipFill>
        <p:spPr>
          <a:xfrm rot="21600000">
            <a:off x="1714500" y="1240205"/>
            <a:ext cx="210311" cy="97536"/>
          </a:xfrm>
          <a:prstGeom prst="rect">
            <a:avLst/>
          </a:prstGeom>
        </p:spPr>
      </p:pic>
      <p:pic>
        <p:nvPicPr>
          <p:cNvPr id="670" name="picture 670"/>
          <p:cNvPicPr>
            <a:picLocks noChangeAspect="1"/>
          </p:cNvPicPr>
          <p:nvPr/>
        </p:nvPicPr>
        <p:blipFill>
          <a:blip r:embed="rId63"/>
          <a:stretch>
            <a:fillRect/>
          </a:stretch>
        </p:blipFill>
        <p:spPr>
          <a:xfrm rot="21600000">
            <a:off x="1501139" y="911021"/>
            <a:ext cx="210312" cy="97535"/>
          </a:xfrm>
          <a:prstGeom prst="rect">
            <a:avLst/>
          </a:prstGeom>
        </p:spPr>
      </p:pic>
      <p:pic>
        <p:nvPicPr>
          <p:cNvPr id="671" name="picture 671"/>
          <p:cNvPicPr>
            <a:picLocks noChangeAspect="1"/>
          </p:cNvPicPr>
          <p:nvPr/>
        </p:nvPicPr>
        <p:blipFill>
          <a:blip r:embed="rId64"/>
          <a:stretch>
            <a:fillRect/>
          </a:stretch>
        </p:blipFill>
        <p:spPr>
          <a:xfrm rot="21600000">
            <a:off x="1717548" y="906449"/>
            <a:ext cx="99060" cy="103632"/>
          </a:xfrm>
          <a:prstGeom prst="rect">
            <a:avLst/>
          </a:prstGeom>
        </p:spPr>
      </p:pic>
      <p:sp>
        <p:nvSpPr>
          <p:cNvPr id="672" name="path"/>
          <p:cNvSpPr/>
          <p:nvPr/>
        </p:nvSpPr>
        <p:spPr>
          <a:xfrm>
            <a:off x="1610867" y="907974"/>
            <a:ext cx="193548" cy="103631"/>
          </a:xfrm>
          <a:custGeom>
            <a:rect l="0" t="0" r="0" b="0"/>
            <a:pathLst>
              <a:path w="304" h="163">
                <a:moveTo>
                  <a:pt x="74" y="28"/>
                </a:moveTo>
                <a:cubicBezTo>
                  <a:pt x="69" y="35"/>
                  <a:pt x="64" y="40"/>
                  <a:pt x="60" y="45"/>
                </a:cubicBezTo>
                <a:cubicBezTo>
                  <a:pt x="57" y="40"/>
                  <a:pt x="52" y="38"/>
                  <a:pt x="50" y="35"/>
                </a:cubicBezTo>
                <a:cubicBezTo>
                  <a:pt x="55" y="33"/>
                  <a:pt x="60" y="28"/>
                  <a:pt x="64" y="21"/>
                </a:cubicBezTo>
                <a:cubicBezTo>
                  <a:pt x="69" y="16"/>
                  <a:pt x="72" y="9"/>
                  <a:pt x="74" y="4"/>
                </a:cubicBezTo>
                <a:cubicBezTo>
                  <a:pt x="79" y="4"/>
                  <a:pt x="84" y="7"/>
                  <a:pt x="88" y="7"/>
                </a:cubicBezTo>
                <a:cubicBezTo>
                  <a:pt x="86" y="11"/>
                  <a:pt x="84" y="14"/>
                  <a:pt x="81" y="19"/>
                </a:cubicBezTo>
                <a:lnTo>
                  <a:pt x="144" y="19"/>
                </a:lnTo>
                <a:cubicBezTo>
                  <a:pt x="141" y="21"/>
                  <a:pt x="136" y="28"/>
                  <a:pt x="132" y="43"/>
                </a:cubicBezTo>
                <a:cubicBezTo>
                  <a:pt x="127" y="43"/>
                  <a:pt x="122" y="40"/>
                  <a:pt x="117" y="40"/>
                </a:cubicBezTo>
                <a:cubicBezTo>
                  <a:pt x="120" y="35"/>
                  <a:pt x="122" y="31"/>
                  <a:pt x="124" y="28"/>
                </a:cubicBezTo>
                <a:lnTo>
                  <a:pt x="74" y="28"/>
                </a:lnTo>
                <a:close/>
                <a:moveTo>
                  <a:pt x="84" y="103"/>
                </a:moveTo>
                <a:cubicBezTo>
                  <a:pt x="84" y="107"/>
                  <a:pt x="81" y="112"/>
                  <a:pt x="79" y="117"/>
                </a:cubicBezTo>
                <a:cubicBezTo>
                  <a:pt x="79" y="122"/>
                  <a:pt x="76" y="127"/>
                  <a:pt x="72" y="131"/>
                </a:cubicBezTo>
                <a:cubicBezTo>
                  <a:pt x="67" y="136"/>
                  <a:pt x="60" y="141"/>
                  <a:pt x="52" y="146"/>
                </a:cubicBezTo>
                <a:cubicBezTo>
                  <a:pt x="43" y="151"/>
                  <a:pt x="31" y="153"/>
                  <a:pt x="14" y="158"/>
                </a:cubicBezTo>
                <a:cubicBezTo>
                  <a:pt x="12" y="153"/>
                  <a:pt x="9" y="148"/>
                  <a:pt x="7" y="143"/>
                </a:cubicBezTo>
                <a:cubicBezTo>
                  <a:pt x="19" y="143"/>
                  <a:pt x="28" y="141"/>
                  <a:pt x="38" y="139"/>
                </a:cubicBezTo>
                <a:cubicBezTo>
                  <a:pt x="45" y="136"/>
                  <a:pt x="52" y="134"/>
                  <a:pt x="57" y="129"/>
                </a:cubicBezTo>
                <a:cubicBezTo>
                  <a:pt x="62" y="127"/>
                  <a:pt x="64" y="122"/>
                  <a:pt x="67" y="117"/>
                </a:cubicBezTo>
                <a:cubicBezTo>
                  <a:pt x="69" y="112"/>
                  <a:pt x="69" y="107"/>
                  <a:pt x="69" y="100"/>
                </a:cubicBezTo>
                <a:cubicBezTo>
                  <a:pt x="74" y="103"/>
                  <a:pt x="79" y="103"/>
                  <a:pt x="84" y="103"/>
                </a:cubicBezTo>
                <a:moveTo>
                  <a:pt x="93" y="122"/>
                </a:moveTo>
                <a:cubicBezTo>
                  <a:pt x="100" y="124"/>
                  <a:pt x="110" y="127"/>
                  <a:pt x="117" y="129"/>
                </a:cubicBezTo>
                <a:cubicBezTo>
                  <a:pt x="124" y="134"/>
                  <a:pt x="134" y="136"/>
                  <a:pt x="144" y="141"/>
                </a:cubicBezTo>
                <a:cubicBezTo>
                  <a:pt x="141" y="146"/>
                  <a:pt x="139" y="151"/>
                  <a:pt x="136" y="155"/>
                </a:cubicBezTo>
                <a:cubicBezTo>
                  <a:pt x="129" y="151"/>
                  <a:pt x="122" y="146"/>
                  <a:pt x="112" y="143"/>
                </a:cubicBezTo>
                <a:cubicBezTo>
                  <a:pt x="105" y="139"/>
                  <a:pt x="96" y="136"/>
                  <a:pt x="88" y="131"/>
                </a:cubicBezTo>
                <a:cubicBezTo>
                  <a:pt x="88" y="129"/>
                  <a:pt x="91" y="124"/>
                  <a:pt x="93" y="122"/>
                </a:cubicBezTo>
                <a:moveTo>
                  <a:pt x="48" y="52"/>
                </a:moveTo>
                <a:cubicBezTo>
                  <a:pt x="36" y="62"/>
                  <a:pt x="26" y="74"/>
                  <a:pt x="16" y="86"/>
                </a:cubicBezTo>
                <a:cubicBezTo>
                  <a:pt x="12" y="81"/>
                  <a:pt x="7" y="79"/>
                  <a:pt x="4" y="76"/>
                </a:cubicBezTo>
                <a:cubicBezTo>
                  <a:pt x="19" y="64"/>
                  <a:pt x="31" y="55"/>
                  <a:pt x="38" y="45"/>
                </a:cubicBezTo>
                <a:cubicBezTo>
                  <a:pt x="40" y="47"/>
                  <a:pt x="43" y="50"/>
                  <a:pt x="48" y="52"/>
                </a:cubicBezTo>
                <a:moveTo>
                  <a:pt x="38" y="35"/>
                </a:moveTo>
                <a:cubicBezTo>
                  <a:pt x="31" y="31"/>
                  <a:pt x="21" y="23"/>
                  <a:pt x="9" y="16"/>
                </a:cubicBezTo>
                <a:cubicBezTo>
                  <a:pt x="12" y="14"/>
                  <a:pt x="14" y="11"/>
                  <a:pt x="16" y="9"/>
                </a:cubicBezTo>
                <a:cubicBezTo>
                  <a:pt x="21" y="11"/>
                  <a:pt x="31" y="16"/>
                  <a:pt x="45" y="26"/>
                </a:cubicBezTo>
                <a:cubicBezTo>
                  <a:pt x="43" y="28"/>
                  <a:pt x="40" y="31"/>
                  <a:pt x="38" y="35"/>
                </a:cubicBezTo>
                <a:moveTo>
                  <a:pt x="235" y="57"/>
                </a:moveTo>
                <a:cubicBezTo>
                  <a:pt x="235" y="64"/>
                  <a:pt x="235" y="71"/>
                  <a:pt x="235" y="81"/>
                </a:cubicBezTo>
                <a:cubicBezTo>
                  <a:pt x="235" y="91"/>
                  <a:pt x="235" y="98"/>
                  <a:pt x="235" y="105"/>
                </a:cubicBezTo>
                <a:lnTo>
                  <a:pt x="182" y="105"/>
                </a:lnTo>
                <a:cubicBezTo>
                  <a:pt x="182" y="98"/>
                  <a:pt x="182" y="88"/>
                  <a:pt x="182" y="79"/>
                </a:cubicBezTo>
                <a:cubicBezTo>
                  <a:pt x="182" y="71"/>
                  <a:pt x="182" y="64"/>
                  <a:pt x="182" y="57"/>
                </a:cubicBezTo>
                <a:lnTo>
                  <a:pt x="235" y="57"/>
                </a:lnTo>
                <a:close/>
                <a:moveTo>
                  <a:pt x="244" y="112"/>
                </a:moveTo>
                <a:cubicBezTo>
                  <a:pt x="244" y="117"/>
                  <a:pt x="242" y="120"/>
                  <a:pt x="242" y="124"/>
                </a:cubicBezTo>
                <a:cubicBezTo>
                  <a:pt x="228" y="129"/>
                  <a:pt x="218" y="131"/>
                  <a:pt x="208" y="134"/>
                </a:cubicBezTo>
                <a:cubicBezTo>
                  <a:pt x="201" y="134"/>
                  <a:pt x="189" y="139"/>
                  <a:pt x="177" y="143"/>
                </a:cubicBezTo>
                <a:cubicBezTo>
                  <a:pt x="175" y="139"/>
                  <a:pt x="172" y="134"/>
                  <a:pt x="170" y="129"/>
                </a:cubicBezTo>
                <a:cubicBezTo>
                  <a:pt x="175" y="129"/>
                  <a:pt x="184" y="127"/>
                  <a:pt x="196" y="124"/>
                </a:cubicBezTo>
                <a:cubicBezTo>
                  <a:pt x="208" y="122"/>
                  <a:pt x="225" y="117"/>
                  <a:pt x="244" y="112"/>
                </a:cubicBezTo>
                <a:moveTo>
                  <a:pt x="223" y="95"/>
                </a:moveTo>
                <a:lnTo>
                  <a:pt x="223" y="69"/>
                </a:lnTo>
                <a:lnTo>
                  <a:pt x="194" y="69"/>
                </a:lnTo>
                <a:lnTo>
                  <a:pt x="194" y="95"/>
                </a:lnTo>
                <a:lnTo>
                  <a:pt x="223" y="95"/>
                </a:lnTo>
                <a:close/>
                <a:moveTo>
                  <a:pt x="280" y="4"/>
                </a:moveTo>
                <a:cubicBezTo>
                  <a:pt x="292" y="14"/>
                  <a:pt x="297" y="19"/>
                  <a:pt x="300" y="23"/>
                </a:cubicBezTo>
                <a:cubicBezTo>
                  <a:pt x="297" y="23"/>
                  <a:pt x="295" y="28"/>
                  <a:pt x="290" y="31"/>
                </a:cubicBezTo>
                <a:cubicBezTo>
                  <a:pt x="288" y="26"/>
                  <a:pt x="280" y="19"/>
                  <a:pt x="273" y="11"/>
                </a:cubicBezTo>
                <a:cubicBezTo>
                  <a:pt x="276" y="9"/>
                  <a:pt x="278" y="7"/>
                  <a:pt x="280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3" name="picture 673"/>
          <p:cNvPicPr>
            <a:picLocks noChangeAspect="1"/>
          </p:cNvPicPr>
          <p:nvPr/>
        </p:nvPicPr>
        <p:blipFill>
          <a:blip r:embed="rId65"/>
          <a:stretch>
            <a:fillRect/>
          </a:stretch>
        </p:blipFill>
        <p:spPr>
          <a:xfrm rot="21600000">
            <a:off x="2138172" y="1352981"/>
            <a:ext cx="208788" cy="96011"/>
          </a:xfrm>
          <a:prstGeom prst="rect">
            <a:avLst/>
          </a:prstGeom>
        </p:spPr>
      </p:pic>
      <p:sp>
        <p:nvSpPr>
          <p:cNvPr id="674" name="path"/>
          <p:cNvSpPr/>
          <p:nvPr/>
        </p:nvSpPr>
        <p:spPr>
          <a:xfrm>
            <a:off x="1214627" y="1537386"/>
            <a:ext cx="59436" cy="324611"/>
          </a:xfrm>
          <a:custGeom>
            <a:rect l="0" t="0" r="0" b="0"/>
            <a:pathLst>
              <a:path w="93" h="511">
                <a:moveTo>
                  <a:pt x="91" y="508"/>
                </a:moveTo>
                <a:cubicBezTo>
                  <a:pt x="67" y="508"/>
                  <a:pt x="48" y="503"/>
                  <a:pt x="48" y="501"/>
                </a:cubicBezTo>
                <a:lnTo>
                  <a:pt x="48" y="261"/>
                </a:lnTo>
                <a:cubicBezTo>
                  <a:pt x="48" y="259"/>
                  <a:pt x="26" y="256"/>
                  <a:pt x="2" y="256"/>
                </a:cubicBezTo>
                <a:cubicBezTo>
                  <a:pt x="26" y="256"/>
                  <a:pt x="48" y="252"/>
                  <a:pt x="48" y="247"/>
                </a:cubicBezTo>
                <a:lnTo>
                  <a:pt x="48" y="9"/>
                </a:lnTo>
                <a:cubicBezTo>
                  <a:pt x="48" y="4"/>
                  <a:pt x="67" y="2"/>
                  <a:pt x="91" y="2"/>
                </a:cubicBez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5" name="picture 675"/>
          <p:cNvPicPr>
            <a:picLocks noChangeAspect="1"/>
          </p:cNvPicPr>
          <p:nvPr/>
        </p:nvPicPr>
        <p:blipFill>
          <a:blip r:embed="rId66"/>
          <a:stretch>
            <a:fillRect/>
          </a:stretch>
        </p:blipFill>
        <p:spPr>
          <a:xfrm rot="21600000">
            <a:off x="1100327" y="1654734"/>
            <a:ext cx="100584" cy="100583"/>
          </a:xfrm>
          <a:prstGeom prst="rect">
            <a:avLst/>
          </a:prstGeom>
        </p:spPr>
      </p:pic>
      <p:sp>
        <p:nvSpPr>
          <p:cNvPr id="676" name="path"/>
          <p:cNvSpPr/>
          <p:nvPr/>
        </p:nvSpPr>
        <p:spPr>
          <a:xfrm>
            <a:off x="995172" y="1665402"/>
            <a:ext cx="201168" cy="92963"/>
          </a:xfrm>
          <a:custGeom>
            <a:rect l="0" t="0" r="0" b="0"/>
            <a:pathLst>
              <a:path w="316" h="146">
                <a:moveTo>
                  <a:pt x="81" y="43"/>
                </a:moveTo>
                <a:cubicBezTo>
                  <a:pt x="93" y="52"/>
                  <a:pt x="103" y="60"/>
                  <a:pt x="110" y="69"/>
                </a:cubicBezTo>
                <a:lnTo>
                  <a:pt x="100" y="79"/>
                </a:lnTo>
                <a:cubicBezTo>
                  <a:pt x="93" y="69"/>
                  <a:pt x="86" y="60"/>
                  <a:pt x="74" y="52"/>
                </a:cubicBezTo>
                <a:cubicBezTo>
                  <a:pt x="79" y="47"/>
                  <a:pt x="81" y="45"/>
                  <a:pt x="81" y="43"/>
                </a:cubicBezTo>
                <a:moveTo>
                  <a:pt x="86" y="4"/>
                </a:moveTo>
                <a:cubicBezTo>
                  <a:pt x="98" y="14"/>
                  <a:pt x="108" y="23"/>
                  <a:pt x="115" y="33"/>
                </a:cubicBezTo>
                <a:cubicBezTo>
                  <a:pt x="110" y="36"/>
                  <a:pt x="108" y="38"/>
                  <a:pt x="103" y="40"/>
                </a:cubicBezTo>
                <a:cubicBezTo>
                  <a:pt x="98" y="33"/>
                  <a:pt x="88" y="23"/>
                  <a:pt x="79" y="14"/>
                </a:cubicBezTo>
                <a:cubicBezTo>
                  <a:pt x="84" y="9"/>
                  <a:pt x="86" y="7"/>
                  <a:pt x="86" y="4"/>
                </a:cubicBezTo>
                <a:moveTo>
                  <a:pt x="14" y="4"/>
                </a:moveTo>
                <a:cubicBezTo>
                  <a:pt x="16" y="9"/>
                  <a:pt x="21" y="16"/>
                  <a:pt x="28" y="31"/>
                </a:cubicBezTo>
                <a:cubicBezTo>
                  <a:pt x="26" y="31"/>
                  <a:pt x="21" y="33"/>
                  <a:pt x="16" y="36"/>
                </a:cubicBezTo>
                <a:cubicBezTo>
                  <a:pt x="16" y="33"/>
                  <a:pt x="11" y="23"/>
                  <a:pt x="4" y="9"/>
                </a:cubicBezTo>
                <a:cubicBezTo>
                  <a:pt x="7" y="9"/>
                  <a:pt x="11" y="7"/>
                  <a:pt x="14" y="4"/>
                </a:cubicBezTo>
                <a:moveTo>
                  <a:pt x="74" y="11"/>
                </a:moveTo>
                <a:cubicBezTo>
                  <a:pt x="69" y="16"/>
                  <a:pt x="64" y="26"/>
                  <a:pt x="55" y="38"/>
                </a:cubicBezTo>
                <a:cubicBezTo>
                  <a:pt x="55" y="36"/>
                  <a:pt x="50" y="33"/>
                  <a:pt x="45" y="31"/>
                </a:cubicBezTo>
                <a:cubicBezTo>
                  <a:pt x="52" y="26"/>
                  <a:pt x="57" y="16"/>
                  <a:pt x="62" y="4"/>
                </a:cubicBezTo>
                <a:cubicBezTo>
                  <a:pt x="67" y="7"/>
                  <a:pt x="69" y="9"/>
                  <a:pt x="74" y="11"/>
                </a:cubicBezTo>
                <a:moveTo>
                  <a:pt x="55" y="62"/>
                </a:moveTo>
                <a:cubicBezTo>
                  <a:pt x="62" y="69"/>
                  <a:pt x="67" y="76"/>
                  <a:pt x="71" y="83"/>
                </a:cubicBezTo>
                <a:cubicBezTo>
                  <a:pt x="69" y="86"/>
                  <a:pt x="67" y="88"/>
                  <a:pt x="62" y="91"/>
                </a:cubicBezTo>
                <a:cubicBezTo>
                  <a:pt x="57" y="83"/>
                  <a:pt x="52" y="74"/>
                  <a:pt x="45" y="69"/>
                </a:cubicBezTo>
                <a:cubicBezTo>
                  <a:pt x="50" y="67"/>
                  <a:pt x="52" y="64"/>
                  <a:pt x="55" y="62"/>
                </a:cubicBezTo>
                <a:moveTo>
                  <a:pt x="259" y="91"/>
                </a:moveTo>
                <a:cubicBezTo>
                  <a:pt x="256" y="96"/>
                  <a:pt x="254" y="100"/>
                  <a:pt x="249" y="107"/>
                </a:cubicBezTo>
                <a:cubicBezTo>
                  <a:pt x="247" y="115"/>
                  <a:pt x="244" y="120"/>
                  <a:pt x="240" y="122"/>
                </a:cubicBezTo>
                <a:cubicBezTo>
                  <a:pt x="235" y="127"/>
                  <a:pt x="228" y="131"/>
                  <a:pt x="218" y="134"/>
                </a:cubicBezTo>
                <a:cubicBezTo>
                  <a:pt x="211" y="136"/>
                  <a:pt x="199" y="139"/>
                  <a:pt x="184" y="141"/>
                </a:cubicBezTo>
                <a:cubicBezTo>
                  <a:pt x="184" y="136"/>
                  <a:pt x="182" y="131"/>
                  <a:pt x="177" y="127"/>
                </a:cubicBezTo>
                <a:cubicBezTo>
                  <a:pt x="187" y="127"/>
                  <a:pt x="196" y="127"/>
                  <a:pt x="204" y="124"/>
                </a:cubicBezTo>
                <a:cubicBezTo>
                  <a:pt x="213" y="124"/>
                  <a:pt x="220" y="120"/>
                  <a:pt x="228" y="115"/>
                </a:cubicBezTo>
                <a:cubicBezTo>
                  <a:pt x="235" y="110"/>
                  <a:pt x="240" y="100"/>
                  <a:pt x="242" y="86"/>
                </a:cubicBezTo>
                <a:cubicBezTo>
                  <a:pt x="247" y="88"/>
                  <a:pt x="251" y="91"/>
                  <a:pt x="259" y="91"/>
                </a:cubicBezTo>
                <a:moveTo>
                  <a:pt x="264" y="105"/>
                </a:moveTo>
                <a:cubicBezTo>
                  <a:pt x="273" y="110"/>
                  <a:pt x="280" y="112"/>
                  <a:pt x="290" y="117"/>
                </a:cubicBezTo>
                <a:cubicBezTo>
                  <a:pt x="297" y="120"/>
                  <a:pt x="304" y="124"/>
                  <a:pt x="311" y="127"/>
                </a:cubicBezTo>
                <a:cubicBezTo>
                  <a:pt x="309" y="131"/>
                  <a:pt x="304" y="136"/>
                  <a:pt x="304" y="139"/>
                </a:cubicBezTo>
                <a:cubicBezTo>
                  <a:pt x="295" y="134"/>
                  <a:pt x="288" y="131"/>
                  <a:pt x="283" y="129"/>
                </a:cubicBezTo>
                <a:cubicBezTo>
                  <a:pt x="278" y="127"/>
                  <a:pt x="268" y="122"/>
                  <a:pt x="256" y="117"/>
                </a:cubicBezTo>
                <a:cubicBezTo>
                  <a:pt x="259" y="115"/>
                  <a:pt x="261" y="112"/>
                  <a:pt x="264" y="105"/>
                </a:cubicBezTo>
                <a:moveTo>
                  <a:pt x="256" y="71"/>
                </a:moveTo>
                <a:lnTo>
                  <a:pt x="256" y="57"/>
                </a:lnTo>
                <a:lnTo>
                  <a:pt x="230" y="57"/>
                </a:lnTo>
                <a:cubicBezTo>
                  <a:pt x="225" y="64"/>
                  <a:pt x="220" y="69"/>
                  <a:pt x="216" y="71"/>
                </a:cubicBezTo>
                <a:lnTo>
                  <a:pt x="256" y="71"/>
                </a:lnTo>
                <a:close/>
                <a:moveTo>
                  <a:pt x="297" y="23"/>
                </a:moveTo>
                <a:lnTo>
                  <a:pt x="297" y="11"/>
                </a:lnTo>
                <a:lnTo>
                  <a:pt x="268" y="11"/>
                </a:lnTo>
                <a:lnTo>
                  <a:pt x="268" y="23"/>
                </a:lnTo>
                <a:lnTo>
                  <a:pt x="297" y="23"/>
                </a:lnTo>
                <a:close/>
                <a:moveTo>
                  <a:pt x="256" y="23"/>
                </a:moveTo>
                <a:lnTo>
                  <a:pt x="256" y="11"/>
                </a:lnTo>
                <a:lnTo>
                  <a:pt x="235" y="11"/>
                </a:lnTo>
                <a:lnTo>
                  <a:pt x="235" y="23"/>
                </a:lnTo>
                <a:lnTo>
                  <a:pt x="256" y="23"/>
                </a:lnTo>
                <a:close/>
                <a:moveTo>
                  <a:pt x="256" y="45"/>
                </a:moveTo>
                <a:lnTo>
                  <a:pt x="256" y="36"/>
                </a:lnTo>
                <a:lnTo>
                  <a:pt x="235" y="36"/>
                </a:lnTo>
                <a:cubicBezTo>
                  <a:pt x="235" y="40"/>
                  <a:pt x="232" y="43"/>
                  <a:pt x="232" y="45"/>
                </a:cubicBezTo>
                <a:lnTo>
                  <a:pt x="256" y="45"/>
                </a:lnTo>
                <a:close/>
                <a:moveTo>
                  <a:pt x="220" y="45"/>
                </a:moveTo>
                <a:cubicBezTo>
                  <a:pt x="220" y="40"/>
                  <a:pt x="223" y="38"/>
                  <a:pt x="223" y="36"/>
                </a:cubicBezTo>
                <a:lnTo>
                  <a:pt x="201" y="36"/>
                </a:lnTo>
                <a:lnTo>
                  <a:pt x="199" y="45"/>
                </a:lnTo>
                <a:lnTo>
                  <a:pt x="220" y="45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7" name="picture 677"/>
          <p:cNvPicPr>
            <a:picLocks noChangeAspect="1"/>
          </p:cNvPicPr>
          <p:nvPr/>
        </p:nvPicPr>
        <p:blipFill>
          <a:blip r:embed="rId67"/>
          <a:stretch>
            <a:fillRect/>
          </a:stretch>
        </p:blipFill>
        <p:spPr>
          <a:xfrm rot="21600000">
            <a:off x="1821180" y="1351458"/>
            <a:ext cx="97535" cy="99060"/>
          </a:xfrm>
          <a:prstGeom prst="rect">
            <a:avLst/>
          </a:prstGeom>
        </p:spPr>
      </p:pic>
      <p:sp>
        <p:nvSpPr>
          <p:cNvPr id="678" name="path"/>
          <p:cNvSpPr/>
          <p:nvPr/>
        </p:nvSpPr>
        <p:spPr>
          <a:xfrm>
            <a:off x="1824227" y="1237158"/>
            <a:ext cx="94488" cy="188976"/>
          </a:xfrm>
          <a:custGeom>
            <a:rect l="0" t="0" r="0" b="0"/>
            <a:pathLst>
              <a:path w="148" h="297">
                <a:moveTo>
                  <a:pt x="74" y="28"/>
                </a:moveTo>
                <a:cubicBezTo>
                  <a:pt x="69" y="36"/>
                  <a:pt x="64" y="40"/>
                  <a:pt x="60" y="45"/>
                </a:cubicBezTo>
                <a:cubicBezTo>
                  <a:pt x="57" y="40"/>
                  <a:pt x="52" y="38"/>
                  <a:pt x="50" y="36"/>
                </a:cubicBezTo>
                <a:cubicBezTo>
                  <a:pt x="55" y="33"/>
                  <a:pt x="60" y="28"/>
                  <a:pt x="64" y="23"/>
                </a:cubicBezTo>
                <a:cubicBezTo>
                  <a:pt x="69" y="16"/>
                  <a:pt x="72" y="11"/>
                  <a:pt x="74" y="4"/>
                </a:cubicBezTo>
                <a:cubicBezTo>
                  <a:pt x="79" y="7"/>
                  <a:pt x="84" y="7"/>
                  <a:pt x="88" y="7"/>
                </a:cubicBezTo>
                <a:cubicBezTo>
                  <a:pt x="86" y="11"/>
                  <a:pt x="84" y="16"/>
                  <a:pt x="81" y="19"/>
                </a:cubicBezTo>
                <a:lnTo>
                  <a:pt x="144" y="19"/>
                </a:lnTo>
                <a:cubicBezTo>
                  <a:pt x="141" y="21"/>
                  <a:pt x="136" y="28"/>
                  <a:pt x="132" y="43"/>
                </a:cubicBezTo>
                <a:cubicBezTo>
                  <a:pt x="127" y="43"/>
                  <a:pt x="122" y="40"/>
                  <a:pt x="117" y="40"/>
                </a:cubicBezTo>
                <a:cubicBezTo>
                  <a:pt x="120" y="36"/>
                  <a:pt x="122" y="33"/>
                  <a:pt x="124" y="28"/>
                </a:cubicBezTo>
                <a:lnTo>
                  <a:pt x="74" y="28"/>
                </a:lnTo>
                <a:close/>
                <a:moveTo>
                  <a:pt x="84" y="103"/>
                </a:moveTo>
                <a:cubicBezTo>
                  <a:pt x="84" y="107"/>
                  <a:pt x="81" y="112"/>
                  <a:pt x="79" y="117"/>
                </a:cubicBezTo>
                <a:cubicBezTo>
                  <a:pt x="79" y="122"/>
                  <a:pt x="76" y="127"/>
                  <a:pt x="72" y="131"/>
                </a:cubicBezTo>
                <a:cubicBezTo>
                  <a:pt x="67" y="139"/>
                  <a:pt x="60" y="141"/>
                  <a:pt x="52" y="146"/>
                </a:cubicBezTo>
                <a:cubicBezTo>
                  <a:pt x="43" y="151"/>
                  <a:pt x="31" y="156"/>
                  <a:pt x="14" y="158"/>
                </a:cubicBezTo>
                <a:cubicBezTo>
                  <a:pt x="12" y="153"/>
                  <a:pt x="9" y="148"/>
                  <a:pt x="7" y="143"/>
                </a:cubicBezTo>
                <a:cubicBezTo>
                  <a:pt x="19" y="143"/>
                  <a:pt x="28" y="143"/>
                  <a:pt x="38" y="139"/>
                </a:cubicBezTo>
                <a:cubicBezTo>
                  <a:pt x="45" y="136"/>
                  <a:pt x="52" y="134"/>
                  <a:pt x="57" y="129"/>
                </a:cubicBezTo>
                <a:cubicBezTo>
                  <a:pt x="62" y="127"/>
                  <a:pt x="64" y="122"/>
                  <a:pt x="67" y="117"/>
                </a:cubicBezTo>
                <a:cubicBezTo>
                  <a:pt x="69" y="112"/>
                  <a:pt x="69" y="107"/>
                  <a:pt x="69" y="103"/>
                </a:cubicBezTo>
                <a:cubicBezTo>
                  <a:pt x="74" y="103"/>
                  <a:pt x="79" y="103"/>
                  <a:pt x="84" y="103"/>
                </a:cubicBezTo>
                <a:moveTo>
                  <a:pt x="93" y="122"/>
                </a:moveTo>
                <a:cubicBezTo>
                  <a:pt x="100" y="124"/>
                  <a:pt x="108" y="127"/>
                  <a:pt x="117" y="129"/>
                </a:cubicBezTo>
                <a:cubicBezTo>
                  <a:pt x="124" y="134"/>
                  <a:pt x="134" y="136"/>
                  <a:pt x="144" y="141"/>
                </a:cubicBezTo>
                <a:cubicBezTo>
                  <a:pt x="141" y="146"/>
                  <a:pt x="139" y="151"/>
                  <a:pt x="136" y="156"/>
                </a:cubicBezTo>
                <a:cubicBezTo>
                  <a:pt x="129" y="151"/>
                  <a:pt x="122" y="146"/>
                  <a:pt x="112" y="143"/>
                </a:cubicBezTo>
                <a:cubicBezTo>
                  <a:pt x="105" y="139"/>
                  <a:pt x="96" y="136"/>
                  <a:pt x="88" y="134"/>
                </a:cubicBezTo>
                <a:cubicBezTo>
                  <a:pt x="88" y="129"/>
                  <a:pt x="91" y="127"/>
                  <a:pt x="93" y="122"/>
                </a:cubicBezTo>
                <a:moveTo>
                  <a:pt x="48" y="52"/>
                </a:moveTo>
                <a:cubicBezTo>
                  <a:pt x="36" y="62"/>
                  <a:pt x="26" y="74"/>
                  <a:pt x="16" y="86"/>
                </a:cubicBezTo>
                <a:cubicBezTo>
                  <a:pt x="12" y="81"/>
                  <a:pt x="7" y="79"/>
                  <a:pt x="4" y="76"/>
                </a:cubicBezTo>
                <a:cubicBezTo>
                  <a:pt x="19" y="64"/>
                  <a:pt x="31" y="55"/>
                  <a:pt x="38" y="45"/>
                </a:cubicBezTo>
                <a:cubicBezTo>
                  <a:pt x="40" y="47"/>
                  <a:pt x="43" y="50"/>
                  <a:pt x="48" y="52"/>
                </a:cubicBezTo>
                <a:moveTo>
                  <a:pt x="38" y="36"/>
                </a:moveTo>
                <a:cubicBezTo>
                  <a:pt x="31" y="31"/>
                  <a:pt x="21" y="23"/>
                  <a:pt x="9" y="19"/>
                </a:cubicBezTo>
                <a:cubicBezTo>
                  <a:pt x="12" y="14"/>
                  <a:pt x="14" y="11"/>
                  <a:pt x="16" y="9"/>
                </a:cubicBezTo>
                <a:cubicBezTo>
                  <a:pt x="21" y="11"/>
                  <a:pt x="31" y="16"/>
                  <a:pt x="45" y="26"/>
                </a:cubicBezTo>
                <a:cubicBezTo>
                  <a:pt x="43" y="28"/>
                  <a:pt x="40" y="31"/>
                  <a:pt x="38" y="36"/>
                </a:cubicBezTo>
                <a:moveTo>
                  <a:pt x="45" y="254"/>
                </a:moveTo>
                <a:cubicBezTo>
                  <a:pt x="52" y="271"/>
                  <a:pt x="62" y="283"/>
                  <a:pt x="72" y="292"/>
                </a:cubicBezTo>
                <a:cubicBezTo>
                  <a:pt x="81" y="285"/>
                  <a:pt x="91" y="273"/>
                  <a:pt x="98" y="254"/>
                </a:cubicBezTo>
                <a:lnTo>
                  <a:pt x="45" y="25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9" name="picture 679"/>
          <p:cNvPicPr>
            <a:picLocks noChangeAspect="1"/>
          </p:cNvPicPr>
          <p:nvPr/>
        </p:nvPicPr>
        <p:blipFill>
          <a:blip r:embed="rId68"/>
          <a:stretch>
            <a:fillRect/>
          </a:stretch>
        </p:blipFill>
        <p:spPr>
          <a:xfrm rot="21600000">
            <a:off x="1513332" y="2203374"/>
            <a:ext cx="105155" cy="105155"/>
          </a:xfrm>
          <a:prstGeom prst="rect">
            <a:avLst/>
          </a:prstGeom>
        </p:spPr>
      </p:pic>
      <p:pic>
        <p:nvPicPr>
          <p:cNvPr id="680" name="picture 680"/>
          <p:cNvPicPr>
            <a:picLocks noChangeAspect="1"/>
          </p:cNvPicPr>
          <p:nvPr/>
        </p:nvPicPr>
        <p:blipFill>
          <a:blip r:embed="rId69"/>
          <a:stretch>
            <a:fillRect/>
          </a:stretch>
        </p:blipFill>
        <p:spPr>
          <a:xfrm rot="21600000">
            <a:off x="1621536" y="2210993"/>
            <a:ext cx="102107" cy="92963"/>
          </a:xfrm>
          <a:prstGeom prst="rect">
            <a:avLst/>
          </a:prstGeom>
        </p:spPr>
      </p:pic>
      <p:sp>
        <p:nvSpPr>
          <p:cNvPr id="681" name="path"/>
          <p:cNvSpPr/>
          <p:nvPr/>
        </p:nvSpPr>
        <p:spPr>
          <a:xfrm>
            <a:off x="1565148" y="2204897"/>
            <a:ext cx="147827" cy="102108"/>
          </a:xfrm>
          <a:custGeom>
            <a:rect l="0" t="0" r="0" b="0"/>
            <a:pathLst>
              <a:path w="231" h="160">
                <a:moveTo>
                  <a:pt x="19" y="4"/>
                </a:moveTo>
                <a:cubicBezTo>
                  <a:pt x="21" y="9"/>
                  <a:pt x="23" y="16"/>
                  <a:pt x="23" y="24"/>
                </a:cubicBezTo>
                <a:cubicBezTo>
                  <a:pt x="26" y="28"/>
                  <a:pt x="26" y="36"/>
                  <a:pt x="28" y="40"/>
                </a:cubicBezTo>
                <a:lnTo>
                  <a:pt x="14" y="45"/>
                </a:lnTo>
                <a:cubicBezTo>
                  <a:pt x="11" y="36"/>
                  <a:pt x="11" y="31"/>
                  <a:pt x="9" y="24"/>
                </a:cubicBezTo>
                <a:cubicBezTo>
                  <a:pt x="9" y="19"/>
                  <a:pt x="7" y="14"/>
                  <a:pt x="4" y="9"/>
                </a:cubicBezTo>
                <a:cubicBezTo>
                  <a:pt x="9" y="7"/>
                  <a:pt x="14" y="4"/>
                  <a:pt x="19" y="4"/>
                </a:cubicBezTo>
                <a:moveTo>
                  <a:pt x="216" y="156"/>
                </a:moveTo>
                <a:lnTo>
                  <a:pt x="216" y="144"/>
                </a:lnTo>
                <a:lnTo>
                  <a:pt x="184" y="144"/>
                </a:lnTo>
                <a:lnTo>
                  <a:pt x="184" y="153"/>
                </a:lnTo>
                <a:lnTo>
                  <a:pt x="175" y="153"/>
                </a:lnTo>
                <a:cubicBezTo>
                  <a:pt x="175" y="144"/>
                  <a:pt x="175" y="136"/>
                  <a:pt x="175" y="127"/>
                </a:cubicBezTo>
                <a:cubicBezTo>
                  <a:pt x="175" y="120"/>
                  <a:pt x="175" y="110"/>
                  <a:pt x="175" y="103"/>
                </a:cubicBezTo>
                <a:lnTo>
                  <a:pt x="227" y="103"/>
                </a:lnTo>
                <a:cubicBezTo>
                  <a:pt x="227" y="108"/>
                  <a:pt x="227" y="117"/>
                  <a:pt x="227" y="129"/>
                </a:cubicBezTo>
                <a:cubicBezTo>
                  <a:pt x="227" y="141"/>
                  <a:pt x="227" y="151"/>
                  <a:pt x="227" y="156"/>
                </a:cubicBezTo>
                <a:lnTo>
                  <a:pt x="216" y="156"/>
                </a:lnTo>
                <a:close/>
                <a:moveTo>
                  <a:pt x="148" y="153"/>
                </a:moveTo>
                <a:lnTo>
                  <a:pt x="148" y="144"/>
                </a:lnTo>
                <a:lnTo>
                  <a:pt x="120" y="144"/>
                </a:lnTo>
                <a:lnTo>
                  <a:pt x="120" y="156"/>
                </a:lnTo>
                <a:lnTo>
                  <a:pt x="107" y="156"/>
                </a:lnTo>
                <a:cubicBezTo>
                  <a:pt x="107" y="148"/>
                  <a:pt x="110" y="139"/>
                  <a:pt x="110" y="127"/>
                </a:cubicBezTo>
                <a:cubicBezTo>
                  <a:pt x="110" y="117"/>
                  <a:pt x="107" y="108"/>
                  <a:pt x="107" y="103"/>
                </a:cubicBezTo>
                <a:lnTo>
                  <a:pt x="158" y="103"/>
                </a:lnTo>
                <a:cubicBezTo>
                  <a:pt x="158" y="110"/>
                  <a:pt x="158" y="120"/>
                  <a:pt x="158" y="129"/>
                </a:cubicBezTo>
                <a:cubicBezTo>
                  <a:pt x="158" y="139"/>
                  <a:pt x="158" y="148"/>
                  <a:pt x="158" y="153"/>
                </a:cubicBezTo>
                <a:lnTo>
                  <a:pt x="148" y="153"/>
                </a:lnTo>
                <a:close/>
                <a:moveTo>
                  <a:pt x="227" y="9"/>
                </a:moveTo>
                <a:cubicBezTo>
                  <a:pt x="227" y="14"/>
                  <a:pt x="227" y="21"/>
                  <a:pt x="227" y="26"/>
                </a:cubicBezTo>
                <a:cubicBezTo>
                  <a:pt x="227" y="33"/>
                  <a:pt x="227" y="38"/>
                  <a:pt x="227" y="45"/>
                </a:cubicBezTo>
                <a:lnTo>
                  <a:pt x="172" y="45"/>
                </a:lnTo>
                <a:cubicBezTo>
                  <a:pt x="175" y="38"/>
                  <a:pt x="175" y="33"/>
                  <a:pt x="175" y="26"/>
                </a:cubicBezTo>
                <a:cubicBezTo>
                  <a:pt x="175" y="21"/>
                  <a:pt x="175" y="14"/>
                  <a:pt x="172" y="9"/>
                </a:cubicBezTo>
                <a:lnTo>
                  <a:pt x="227" y="9"/>
                </a:lnTo>
                <a:close/>
                <a:moveTo>
                  <a:pt x="158" y="9"/>
                </a:moveTo>
                <a:cubicBezTo>
                  <a:pt x="158" y="14"/>
                  <a:pt x="158" y="21"/>
                  <a:pt x="158" y="28"/>
                </a:cubicBezTo>
                <a:cubicBezTo>
                  <a:pt x="158" y="33"/>
                  <a:pt x="158" y="40"/>
                  <a:pt x="158" y="45"/>
                </a:cubicBezTo>
                <a:lnTo>
                  <a:pt x="107" y="45"/>
                </a:lnTo>
                <a:cubicBezTo>
                  <a:pt x="107" y="40"/>
                  <a:pt x="110" y="33"/>
                  <a:pt x="110" y="28"/>
                </a:cubicBezTo>
                <a:cubicBezTo>
                  <a:pt x="110" y="21"/>
                  <a:pt x="107" y="14"/>
                  <a:pt x="107" y="9"/>
                </a:cubicBezTo>
                <a:lnTo>
                  <a:pt x="158" y="9"/>
                </a:lnTo>
                <a:close/>
                <a:moveTo>
                  <a:pt x="216" y="134"/>
                </a:moveTo>
                <a:lnTo>
                  <a:pt x="216" y="112"/>
                </a:lnTo>
                <a:lnTo>
                  <a:pt x="184" y="112"/>
                </a:lnTo>
                <a:lnTo>
                  <a:pt x="184" y="134"/>
                </a:lnTo>
                <a:lnTo>
                  <a:pt x="216" y="134"/>
                </a:lnTo>
                <a:close/>
                <a:moveTo>
                  <a:pt x="148" y="134"/>
                </a:moveTo>
                <a:lnTo>
                  <a:pt x="148" y="112"/>
                </a:lnTo>
                <a:lnTo>
                  <a:pt x="120" y="112"/>
                </a:lnTo>
                <a:lnTo>
                  <a:pt x="120" y="134"/>
                </a:lnTo>
                <a:lnTo>
                  <a:pt x="148" y="134"/>
                </a:lnTo>
                <a:close/>
                <a:moveTo>
                  <a:pt x="216" y="36"/>
                </a:moveTo>
                <a:lnTo>
                  <a:pt x="216" y="19"/>
                </a:lnTo>
                <a:lnTo>
                  <a:pt x="184" y="19"/>
                </a:lnTo>
                <a:lnTo>
                  <a:pt x="184" y="36"/>
                </a:lnTo>
                <a:lnTo>
                  <a:pt x="216" y="36"/>
                </a:lnTo>
                <a:close/>
                <a:moveTo>
                  <a:pt x="148" y="36"/>
                </a:moveTo>
                <a:lnTo>
                  <a:pt x="148" y="19"/>
                </a:lnTo>
                <a:lnTo>
                  <a:pt x="120" y="19"/>
                </a:lnTo>
                <a:lnTo>
                  <a:pt x="120" y="36"/>
                </a:lnTo>
                <a:lnTo>
                  <a:pt x="148" y="36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82" name="picture 682"/>
          <p:cNvPicPr>
            <a:picLocks noChangeAspect="1"/>
          </p:cNvPicPr>
          <p:nvPr/>
        </p:nvPicPr>
        <p:blipFill>
          <a:blip r:embed="rId70"/>
          <a:stretch>
            <a:fillRect/>
          </a:stretch>
        </p:blipFill>
        <p:spPr>
          <a:xfrm rot="21600000">
            <a:off x="1726692" y="2203374"/>
            <a:ext cx="105155" cy="105155"/>
          </a:xfrm>
          <a:prstGeom prst="rect">
            <a:avLst/>
          </a:prstGeom>
        </p:spPr>
      </p:pic>
      <p:pic>
        <p:nvPicPr>
          <p:cNvPr id="683" name="picture 683"/>
          <p:cNvPicPr>
            <a:picLocks noChangeAspect="1"/>
          </p:cNvPicPr>
          <p:nvPr/>
        </p:nvPicPr>
        <p:blipFill>
          <a:blip r:embed="rId71"/>
          <a:stretch>
            <a:fillRect/>
          </a:stretch>
        </p:blipFill>
        <p:spPr>
          <a:xfrm rot="21600000">
            <a:off x="914400" y="2086025"/>
            <a:ext cx="103632" cy="100584"/>
          </a:xfrm>
          <a:prstGeom prst="rect">
            <a:avLst/>
          </a:prstGeom>
        </p:spPr>
      </p:pic>
      <p:pic>
        <p:nvPicPr>
          <p:cNvPr id="684" name="picture 684"/>
          <p:cNvPicPr>
            <a:picLocks noChangeAspect="1"/>
          </p:cNvPicPr>
          <p:nvPr/>
        </p:nvPicPr>
        <p:blipFill>
          <a:blip r:embed="rId72"/>
          <a:stretch>
            <a:fillRect/>
          </a:stretch>
        </p:blipFill>
        <p:spPr>
          <a:xfrm rot="21600000">
            <a:off x="1924811" y="1348409"/>
            <a:ext cx="100584" cy="103632"/>
          </a:xfrm>
          <a:prstGeom prst="rect">
            <a:avLst/>
          </a:prstGeom>
        </p:spPr>
      </p:pic>
      <p:pic>
        <p:nvPicPr>
          <p:cNvPr id="685" name="picture 685"/>
          <p:cNvPicPr>
            <a:picLocks noChangeAspect="1"/>
          </p:cNvPicPr>
          <p:nvPr/>
        </p:nvPicPr>
        <p:blipFill>
          <a:blip r:embed="rId73"/>
          <a:stretch>
            <a:fillRect/>
          </a:stretch>
        </p:blipFill>
        <p:spPr>
          <a:xfrm rot="21600000">
            <a:off x="1513332" y="2052497"/>
            <a:ext cx="103632" cy="100584"/>
          </a:xfrm>
          <a:prstGeom prst="rect">
            <a:avLst/>
          </a:prstGeom>
        </p:spPr>
      </p:pic>
      <p:pic>
        <p:nvPicPr>
          <p:cNvPr id="686" name="picture 686"/>
          <p:cNvPicPr>
            <a:picLocks noChangeAspect="1"/>
          </p:cNvPicPr>
          <p:nvPr/>
        </p:nvPicPr>
        <p:blipFill>
          <a:blip r:embed="rId74"/>
          <a:stretch>
            <a:fillRect/>
          </a:stretch>
        </p:blipFill>
        <p:spPr>
          <a:xfrm rot="21600000">
            <a:off x="1836420" y="2204897"/>
            <a:ext cx="100583" cy="102108"/>
          </a:xfrm>
          <a:prstGeom prst="rect">
            <a:avLst/>
          </a:prstGeom>
        </p:spPr>
      </p:pic>
      <p:pic>
        <p:nvPicPr>
          <p:cNvPr id="687" name="picture 687"/>
          <p:cNvPicPr>
            <a:picLocks noChangeAspect="1"/>
          </p:cNvPicPr>
          <p:nvPr/>
        </p:nvPicPr>
        <p:blipFill>
          <a:blip r:embed="rId75"/>
          <a:stretch>
            <a:fillRect/>
          </a:stretch>
        </p:blipFill>
        <p:spPr>
          <a:xfrm rot="21600000">
            <a:off x="2924556" y="2064690"/>
            <a:ext cx="102107" cy="100583"/>
          </a:xfrm>
          <a:prstGeom prst="rect">
            <a:avLst/>
          </a:prstGeom>
        </p:spPr>
      </p:pic>
      <p:pic>
        <p:nvPicPr>
          <p:cNvPr id="688" name="picture 688"/>
          <p:cNvPicPr>
            <a:picLocks noChangeAspect="1"/>
          </p:cNvPicPr>
          <p:nvPr/>
        </p:nvPicPr>
        <p:blipFill>
          <a:blip r:embed="rId76"/>
          <a:stretch>
            <a:fillRect/>
          </a:stretch>
        </p:blipFill>
        <p:spPr>
          <a:xfrm rot="21600000">
            <a:off x="1824227" y="909497"/>
            <a:ext cx="99060" cy="99060"/>
          </a:xfrm>
          <a:prstGeom prst="rect">
            <a:avLst/>
          </a:prstGeom>
        </p:spPr>
      </p:pic>
      <p:sp>
        <p:nvSpPr>
          <p:cNvPr id="689" name="path"/>
          <p:cNvSpPr/>
          <p:nvPr/>
        </p:nvSpPr>
        <p:spPr>
          <a:xfrm>
            <a:off x="2144268" y="907974"/>
            <a:ext cx="94487" cy="103631"/>
          </a:xfrm>
          <a:custGeom>
            <a:rect l="0" t="0" r="0" b="0"/>
            <a:pathLst>
              <a:path w="148" h="163">
                <a:moveTo>
                  <a:pt x="74" y="28"/>
                </a:moveTo>
                <a:cubicBezTo>
                  <a:pt x="69" y="35"/>
                  <a:pt x="64" y="40"/>
                  <a:pt x="60" y="45"/>
                </a:cubicBezTo>
                <a:cubicBezTo>
                  <a:pt x="57" y="40"/>
                  <a:pt x="52" y="38"/>
                  <a:pt x="50" y="35"/>
                </a:cubicBezTo>
                <a:cubicBezTo>
                  <a:pt x="55" y="33"/>
                  <a:pt x="60" y="28"/>
                  <a:pt x="64" y="21"/>
                </a:cubicBezTo>
                <a:cubicBezTo>
                  <a:pt x="69" y="16"/>
                  <a:pt x="71" y="9"/>
                  <a:pt x="74" y="4"/>
                </a:cubicBezTo>
                <a:cubicBezTo>
                  <a:pt x="79" y="4"/>
                  <a:pt x="83" y="7"/>
                  <a:pt x="88" y="7"/>
                </a:cubicBezTo>
                <a:cubicBezTo>
                  <a:pt x="86" y="11"/>
                  <a:pt x="83" y="14"/>
                  <a:pt x="81" y="19"/>
                </a:cubicBezTo>
                <a:lnTo>
                  <a:pt x="143" y="19"/>
                </a:lnTo>
                <a:cubicBezTo>
                  <a:pt x="141" y="21"/>
                  <a:pt x="136" y="28"/>
                  <a:pt x="131" y="43"/>
                </a:cubicBezTo>
                <a:cubicBezTo>
                  <a:pt x="124" y="43"/>
                  <a:pt x="122" y="40"/>
                  <a:pt x="117" y="40"/>
                </a:cubicBezTo>
                <a:cubicBezTo>
                  <a:pt x="120" y="35"/>
                  <a:pt x="122" y="31"/>
                  <a:pt x="124" y="28"/>
                </a:cubicBezTo>
                <a:lnTo>
                  <a:pt x="74" y="28"/>
                </a:lnTo>
                <a:close/>
                <a:moveTo>
                  <a:pt x="83" y="103"/>
                </a:moveTo>
                <a:cubicBezTo>
                  <a:pt x="81" y="107"/>
                  <a:pt x="81" y="112"/>
                  <a:pt x="79" y="117"/>
                </a:cubicBezTo>
                <a:cubicBezTo>
                  <a:pt x="79" y="122"/>
                  <a:pt x="76" y="127"/>
                  <a:pt x="71" y="131"/>
                </a:cubicBezTo>
                <a:cubicBezTo>
                  <a:pt x="67" y="136"/>
                  <a:pt x="60" y="141"/>
                  <a:pt x="52" y="146"/>
                </a:cubicBezTo>
                <a:cubicBezTo>
                  <a:pt x="43" y="151"/>
                  <a:pt x="31" y="153"/>
                  <a:pt x="14" y="158"/>
                </a:cubicBezTo>
                <a:cubicBezTo>
                  <a:pt x="11" y="153"/>
                  <a:pt x="9" y="148"/>
                  <a:pt x="7" y="143"/>
                </a:cubicBezTo>
                <a:cubicBezTo>
                  <a:pt x="19" y="143"/>
                  <a:pt x="28" y="141"/>
                  <a:pt x="38" y="139"/>
                </a:cubicBezTo>
                <a:cubicBezTo>
                  <a:pt x="45" y="136"/>
                  <a:pt x="52" y="134"/>
                  <a:pt x="57" y="129"/>
                </a:cubicBezTo>
                <a:cubicBezTo>
                  <a:pt x="60" y="127"/>
                  <a:pt x="64" y="122"/>
                  <a:pt x="67" y="117"/>
                </a:cubicBezTo>
                <a:cubicBezTo>
                  <a:pt x="67" y="112"/>
                  <a:pt x="69" y="107"/>
                  <a:pt x="69" y="100"/>
                </a:cubicBezTo>
                <a:cubicBezTo>
                  <a:pt x="74" y="103"/>
                  <a:pt x="79" y="103"/>
                  <a:pt x="83" y="103"/>
                </a:cubicBezTo>
                <a:moveTo>
                  <a:pt x="93" y="122"/>
                </a:moveTo>
                <a:cubicBezTo>
                  <a:pt x="100" y="124"/>
                  <a:pt x="107" y="127"/>
                  <a:pt x="117" y="129"/>
                </a:cubicBezTo>
                <a:cubicBezTo>
                  <a:pt x="124" y="134"/>
                  <a:pt x="134" y="136"/>
                  <a:pt x="143" y="141"/>
                </a:cubicBezTo>
                <a:cubicBezTo>
                  <a:pt x="141" y="146"/>
                  <a:pt x="139" y="151"/>
                  <a:pt x="136" y="155"/>
                </a:cubicBezTo>
                <a:cubicBezTo>
                  <a:pt x="129" y="151"/>
                  <a:pt x="122" y="146"/>
                  <a:pt x="112" y="143"/>
                </a:cubicBezTo>
                <a:cubicBezTo>
                  <a:pt x="105" y="139"/>
                  <a:pt x="95" y="136"/>
                  <a:pt x="86" y="131"/>
                </a:cubicBezTo>
                <a:cubicBezTo>
                  <a:pt x="88" y="129"/>
                  <a:pt x="91" y="124"/>
                  <a:pt x="93" y="122"/>
                </a:cubicBezTo>
                <a:moveTo>
                  <a:pt x="47" y="52"/>
                </a:moveTo>
                <a:cubicBezTo>
                  <a:pt x="35" y="62"/>
                  <a:pt x="26" y="74"/>
                  <a:pt x="16" y="86"/>
                </a:cubicBezTo>
                <a:cubicBezTo>
                  <a:pt x="11" y="81"/>
                  <a:pt x="7" y="79"/>
                  <a:pt x="4" y="76"/>
                </a:cubicBezTo>
                <a:cubicBezTo>
                  <a:pt x="19" y="64"/>
                  <a:pt x="31" y="55"/>
                  <a:pt x="38" y="45"/>
                </a:cubicBezTo>
                <a:cubicBezTo>
                  <a:pt x="40" y="47"/>
                  <a:pt x="43" y="50"/>
                  <a:pt x="47" y="52"/>
                </a:cubicBezTo>
                <a:moveTo>
                  <a:pt x="38" y="35"/>
                </a:moveTo>
                <a:cubicBezTo>
                  <a:pt x="31" y="31"/>
                  <a:pt x="21" y="23"/>
                  <a:pt x="9" y="16"/>
                </a:cubicBezTo>
                <a:cubicBezTo>
                  <a:pt x="11" y="14"/>
                  <a:pt x="14" y="11"/>
                  <a:pt x="16" y="9"/>
                </a:cubicBezTo>
                <a:cubicBezTo>
                  <a:pt x="21" y="11"/>
                  <a:pt x="31" y="16"/>
                  <a:pt x="45" y="26"/>
                </a:cubicBezTo>
                <a:cubicBezTo>
                  <a:pt x="43" y="28"/>
                  <a:pt x="40" y="31"/>
                  <a:pt x="38" y="3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0" name="path"/>
          <p:cNvSpPr/>
          <p:nvPr/>
        </p:nvSpPr>
        <p:spPr>
          <a:xfrm>
            <a:off x="2247900" y="1349933"/>
            <a:ext cx="94488" cy="102108"/>
          </a:xfrm>
          <a:custGeom>
            <a:rect l="0" t="0" r="0" b="0"/>
            <a:pathLst>
              <a:path w="148" h="160">
                <a:moveTo>
                  <a:pt x="74" y="28"/>
                </a:moveTo>
                <a:cubicBezTo>
                  <a:pt x="67" y="36"/>
                  <a:pt x="62" y="40"/>
                  <a:pt x="57" y="43"/>
                </a:cubicBezTo>
                <a:cubicBezTo>
                  <a:pt x="55" y="40"/>
                  <a:pt x="52" y="38"/>
                  <a:pt x="48" y="36"/>
                </a:cubicBezTo>
                <a:cubicBezTo>
                  <a:pt x="55" y="33"/>
                  <a:pt x="60" y="28"/>
                  <a:pt x="62" y="21"/>
                </a:cubicBezTo>
                <a:cubicBezTo>
                  <a:pt x="67" y="16"/>
                  <a:pt x="72" y="9"/>
                  <a:pt x="74" y="4"/>
                </a:cubicBezTo>
                <a:cubicBezTo>
                  <a:pt x="79" y="4"/>
                  <a:pt x="84" y="7"/>
                  <a:pt x="88" y="7"/>
                </a:cubicBezTo>
                <a:cubicBezTo>
                  <a:pt x="86" y="12"/>
                  <a:pt x="84" y="14"/>
                  <a:pt x="81" y="19"/>
                </a:cubicBezTo>
                <a:lnTo>
                  <a:pt x="141" y="19"/>
                </a:lnTo>
                <a:cubicBezTo>
                  <a:pt x="141" y="21"/>
                  <a:pt x="136" y="28"/>
                  <a:pt x="129" y="43"/>
                </a:cubicBezTo>
                <a:cubicBezTo>
                  <a:pt x="124" y="43"/>
                  <a:pt x="120" y="40"/>
                  <a:pt x="117" y="40"/>
                </a:cubicBezTo>
                <a:cubicBezTo>
                  <a:pt x="120" y="36"/>
                  <a:pt x="122" y="31"/>
                  <a:pt x="122" y="28"/>
                </a:cubicBezTo>
                <a:lnTo>
                  <a:pt x="74" y="28"/>
                </a:lnTo>
                <a:close/>
                <a:moveTo>
                  <a:pt x="84" y="103"/>
                </a:moveTo>
                <a:cubicBezTo>
                  <a:pt x="81" y="108"/>
                  <a:pt x="79" y="112"/>
                  <a:pt x="79" y="117"/>
                </a:cubicBezTo>
                <a:cubicBezTo>
                  <a:pt x="79" y="122"/>
                  <a:pt x="74" y="127"/>
                  <a:pt x="69" y="132"/>
                </a:cubicBezTo>
                <a:cubicBezTo>
                  <a:pt x="67" y="136"/>
                  <a:pt x="60" y="141"/>
                  <a:pt x="50" y="146"/>
                </a:cubicBezTo>
                <a:cubicBezTo>
                  <a:pt x="43" y="151"/>
                  <a:pt x="28" y="153"/>
                  <a:pt x="12" y="156"/>
                </a:cubicBezTo>
                <a:cubicBezTo>
                  <a:pt x="12" y="153"/>
                  <a:pt x="9" y="148"/>
                  <a:pt x="4" y="144"/>
                </a:cubicBezTo>
                <a:cubicBezTo>
                  <a:pt x="16" y="144"/>
                  <a:pt x="28" y="141"/>
                  <a:pt x="36" y="139"/>
                </a:cubicBezTo>
                <a:cubicBezTo>
                  <a:pt x="45" y="136"/>
                  <a:pt x="52" y="134"/>
                  <a:pt x="55" y="129"/>
                </a:cubicBezTo>
                <a:cubicBezTo>
                  <a:pt x="60" y="127"/>
                  <a:pt x="62" y="122"/>
                  <a:pt x="64" y="117"/>
                </a:cubicBezTo>
                <a:cubicBezTo>
                  <a:pt x="67" y="112"/>
                  <a:pt x="67" y="108"/>
                  <a:pt x="67" y="100"/>
                </a:cubicBezTo>
                <a:cubicBezTo>
                  <a:pt x="74" y="103"/>
                  <a:pt x="79" y="103"/>
                  <a:pt x="84" y="103"/>
                </a:cubicBezTo>
                <a:moveTo>
                  <a:pt x="91" y="122"/>
                </a:moveTo>
                <a:cubicBezTo>
                  <a:pt x="100" y="124"/>
                  <a:pt x="108" y="127"/>
                  <a:pt x="115" y="129"/>
                </a:cubicBezTo>
                <a:cubicBezTo>
                  <a:pt x="124" y="134"/>
                  <a:pt x="132" y="136"/>
                  <a:pt x="144" y="141"/>
                </a:cubicBezTo>
                <a:cubicBezTo>
                  <a:pt x="141" y="146"/>
                  <a:pt x="139" y="148"/>
                  <a:pt x="136" y="156"/>
                </a:cubicBezTo>
                <a:cubicBezTo>
                  <a:pt x="129" y="151"/>
                  <a:pt x="120" y="146"/>
                  <a:pt x="112" y="141"/>
                </a:cubicBezTo>
                <a:cubicBezTo>
                  <a:pt x="103" y="139"/>
                  <a:pt x="96" y="136"/>
                  <a:pt x="86" y="132"/>
                </a:cubicBezTo>
                <a:cubicBezTo>
                  <a:pt x="88" y="129"/>
                  <a:pt x="91" y="124"/>
                  <a:pt x="91" y="122"/>
                </a:cubicBezTo>
                <a:moveTo>
                  <a:pt x="45" y="52"/>
                </a:moveTo>
                <a:cubicBezTo>
                  <a:pt x="36" y="62"/>
                  <a:pt x="24" y="74"/>
                  <a:pt x="14" y="86"/>
                </a:cubicBezTo>
                <a:cubicBezTo>
                  <a:pt x="9" y="81"/>
                  <a:pt x="7" y="79"/>
                  <a:pt x="4" y="76"/>
                </a:cubicBezTo>
                <a:cubicBezTo>
                  <a:pt x="19" y="64"/>
                  <a:pt x="28" y="55"/>
                  <a:pt x="36" y="45"/>
                </a:cubicBezTo>
                <a:cubicBezTo>
                  <a:pt x="38" y="48"/>
                  <a:pt x="43" y="50"/>
                  <a:pt x="45" y="52"/>
                </a:cubicBezTo>
                <a:moveTo>
                  <a:pt x="36" y="36"/>
                </a:moveTo>
                <a:cubicBezTo>
                  <a:pt x="28" y="31"/>
                  <a:pt x="19" y="24"/>
                  <a:pt x="7" y="16"/>
                </a:cubicBezTo>
                <a:cubicBezTo>
                  <a:pt x="12" y="14"/>
                  <a:pt x="14" y="12"/>
                  <a:pt x="16" y="9"/>
                </a:cubicBezTo>
                <a:cubicBezTo>
                  <a:pt x="19" y="12"/>
                  <a:pt x="28" y="16"/>
                  <a:pt x="43" y="26"/>
                </a:cubicBezTo>
                <a:cubicBezTo>
                  <a:pt x="40" y="28"/>
                  <a:pt x="38" y="31"/>
                  <a:pt x="36" y="3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91" name="picture 691"/>
          <p:cNvPicPr>
            <a:picLocks noChangeAspect="1"/>
          </p:cNvPicPr>
          <p:nvPr/>
        </p:nvPicPr>
        <p:blipFill>
          <a:blip r:embed="rId77"/>
          <a:stretch>
            <a:fillRect/>
          </a:stretch>
        </p:blipFill>
        <p:spPr>
          <a:xfrm rot="21600000">
            <a:off x="2036064" y="1349933"/>
            <a:ext cx="92963" cy="102108"/>
          </a:xfrm>
          <a:prstGeom prst="rect">
            <a:avLst/>
          </a:prstGeom>
        </p:spPr>
      </p:pic>
      <p:pic>
        <p:nvPicPr>
          <p:cNvPr id="692" name="picture 692"/>
          <p:cNvPicPr>
            <a:picLocks noChangeAspect="1"/>
          </p:cNvPicPr>
          <p:nvPr/>
        </p:nvPicPr>
        <p:blipFill>
          <a:blip r:embed="rId78"/>
          <a:stretch>
            <a:fillRect/>
          </a:stretch>
        </p:blipFill>
        <p:spPr>
          <a:xfrm rot="21600000">
            <a:off x="1712976" y="1357553"/>
            <a:ext cx="99060" cy="91439"/>
          </a:xfrm>
          <a:prstGeom prst="rect">
            <a:avLst/>
          </a:prstGeom>
        </p:spPr>
      </p:pic>
      <p:sp>
        <p:nvSpPr>
          <p:cNvPr id="693" name="path"/>
          <p:cNvSpPr/>
          <p:nvPr/>
        </p:nvSpPr>
        <p:spPr>
          <a:xfrm>
            <a:off x="1399794" y="2103552"/>
            <a:ext cx="60960" cy="141731"/>
          </a:xfrm>
          <a:custGeom>
            <a:rect l="0" t="0" r="0" b="0"/>
            <a:pathLst>
              <a:path w="96" h="223">
                <a:moveTo>
                  <a:pt x="92" y="219"/>
                </a:moveTo>
                <a:cubicBezTo>
                  <a:pt x="68" y="219"/>
                  <a:pt x="46" y="217"/>
                  <a:pt x="46" y="212"/>
                </a:cubicBezTo>
                <a:lnTo>
                  <a:pt x="46" y="118"/>
                </a:lnTo>
                <a:cubicBezTo>
                  <a:pt x="46" y="113"/>
                  <a:pt x="27" y="111"/>
                  <a:pt x="3" y="111"/>
                </a:cubicBezTo>
                <a:cubicBezTo>
                  <a:pt x="27" y="111"/>
                  <a:pt x="46" y="109"/>
                  <a:pt x="46" y="104"/>
                </a:cubicBezTo>
                <a:lnTo>
                  <a:pt x="46" y="10"/>
                </a:lnTo>
                <a:cubicBezTo>
                  <a:pt x="46" y="6"/>
                  <a:pt x="68" y="3"/>
                  <a:pt x="92" y="3"/>
                </a:cubicBezTo>
              </a:path>
            </a:pathLst>
          </a:custGeom>
          <a:noFill/>
          <a:ln w="4572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4" name="path"/>
          <p:cNvSpPr/>
          <p:nvPr/>
        </p:nvSpPr>
        <p:spPr>
          <a:xfrm>
            <a:off x="1240536" y="2096693"/>
            <a:ext cx="92963" cy="89916"/>
          </a:xfrm>
          <a:custGeom>
            <a:rect l="0" t="0" r="0" b="0"/>
            <a:pathLst>
              <a:path w="146" h="141">
                <a:moveTo>
                  <a:pt x="108" y="86"/>
                </a:moveTo>
                <a:lnTo>
                  <a:pt x="108" y="74"/>
                </a:lnTo>
                <a:lnTo>
                  <a:pt x="40" y="74"/>
                </a:lnTo>
                <a:lnTo>
                  <a:pt x="40" y="86"/>
                </a:lnTo>
                <a:lnTo>
                  <a:pt x="108" y="86"/>
                </a:lnTo>
                <a:close/>
                <a:moveTo>
                  <a:pt x="108" y="64"/>
                </a:moveTo>
                <a:lnTo>
                  <a:pt x="108" y="50"/>
                </a:lnTo>
                <a:lnTo>
                  <a:pt x="40" y="50"/>
                </a:lnTo>
                <a:lnTo>
                  <a:pt x="40" y="64"/>
                </a:lnTo>
                <a:lnTo>
                  <a:pt x="108" y="64"/>
                </a:lnTo>
                <a:close/>
                <a:moveTo>
                  <a:pt x="108" y="16"/>
                </a:moveTo>
                <a:lnTo>
                  <a:pt x="108" y="4"/>
                </a:lnTo>
                <a:lnTo>
                  <a:pt x="40" y="4"/>
                </a:lnTo>
                <a:lnTo>
                  <a:pt x="40" y="16"/>
                </a:lnTo>
                <a:lnTo>
                  <a:pt x="108" y="16"/>
                </a:lnTo>
                <a:close/>
                <a:moveTo>
                  <a:pt x="108" y="40"/>
                </a:moveTo>
                <a:lnTo>
                  <a:pt x="108" y="28"/>
                </a:lnTo>
                <a:lnTo>
                  <a:pt x="40" y="28"/>
                </a:lnTo>
                <a:lnTo>
                  <a:pt x="40" y="40"/>
                </a:lnTo>
                <a:lnTo>
                  <a:pt x="108" y="40"/>
                </a:lnTo>
                <a:close/>
                <a:moveTo>
                  <a:pt x="62" y="110"/>
                </a:moveTo>
                <a:cubicBezTo>
                  <a:pt x="57" y="112"/>
                  <a:pt x="50" y="117"/>
                  <a:pt x="43" y="122"/>
                </a:cubicBezTo>
                <a:cubicBezTo>
                  <a:pt x="33" y="127"/>
                  <a:pt x="24" y="132"/>
                  <a:pt x="14" y="136"/>
                </a:cubicBezTo>
                <a:cubicBezTo>
                  <a:pt x="11" y="134"/>
                  <a:pt x="7" y="129"/>
                  <a:pt x="4" y="127"/>
                </a:cubicBezTo>
                <a:cubicBezTo>
                  <a:pt x="21" y="120"/>
                  <a:pt x="38" y="110"/>
                  <a:pt x="50" y="98"/>
                </a:cubicBezTo>
                <a:cubicBezTo>
                  <a:pt x="52" y="103"/>
                  <a:pt x="57" y="108"/>
                  <a:pt x="62" y="110"/>
                </a:cubicBezTo>
                <a:moveTo>
                  <a:pt x="115" y="110"/>
                </a:moveTo>
                <a:cubicBezTo>
                  <a:pt x="124" y="115"/>
                  <a:pt x="131" y="120"/>
                  <a:pt x="141" y="124"/>
                </a:cubicBezTo>
                <a:cubicBezTo>
                  <a:pt x="136" y="127"/>
                  <a:pt x="134" y="132"/>
                  <a:pt x="131" y="134"/>
                </a:cubicBezTo>
                <a:cubicBezTo>
                  <a:pt x="122" y="129"/>
                  <a:pt x="108" y="120"/>
                  <a:pt x="84" y="110"/>
                </a:cubicBezTo>
                <a:cubicBezTo>
                  <a:pt x="88" y="105"/>
                  <a:pt x="91" y="103"/>
                  <a:pt x="93" y="98"/>
                </a:cubicBezTo>
                <a:lnTo>
                  <a:pt x="115" y="110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5" name="path"/>
          <p:cNvSpPr/>
          <p:nvPr/>
        </p:nvSpPr>
        <p:spPr>
          <a:xfrm>
            <a:off x="1965960" y="1377365"/>
            <a:ext cx="144780" cy="54864"/>
          </a:xfrm>
          <a:custGeom>
            <a:rect l="0" t="0" r="0" b="0"/>
            <a:pathLst>
              <a:path w="228" h="86">
                <a:moveTo>
                  <a:pt x="16" y="26"/>
                </a:moveTo>
                <a:cubicBezTo>
                  <a:pt x="21" y="38"/>
                  <a:pt x="28" y="50"/>
                  <a:pt x="31" y="57"/>
                </a:cubicBezTo>
                <a:cubicBezTo>
                  <a:pt x="26" y="60"/>
                  <a:pt x="23" y="62"/>
                  <a:pt x="19" y="64"/>
                </a:cubicBezTo>
                <a:cubicBezTo>
                  <a:pt x="14" y="52"/>
                  <a:pt x="9" y="43"/>
                  <a:pt x="4" y="33"/>
                </a:cubicBezTo>
                <a:cubicBezTo>
                  <a:pt x="7" y="31"/>
                  <a:pt x="12" y="28"/>
                  <a:pt x="16" y="26"/>
                </a:cubicBezTo>
                <a:moveTo>
                  <a:pt x="163" y="81"/>
                </a:moveTo>
                <a:lnTo>
                  <a:pt x="163" y="48"/>
                </a:lnTo>
                <a:lnTo>
                  <a:pt x="129" y="48"/>
                </a:lnTo>
                <a:lnTo>
                  <a:pt x="129" y="81"/>
                </a:lnTo>
                <a:lnTo>
                  <a:pt x="163" y="81"/>
                </a:lnTo>
                <a:close/>
                <a:moveTo>
                  <a:pt x="163" y="36"/>
                </a:moveTo>
                <a:lnTo>
                  <a:pt x="163" y="4"/>
                </a:lnTo>
                <a:lnTo>
                  <a:pt x="129" y="4"/>
                </a:lnTo>
                <a:lnTo>
                  <a:pt x="129" y="36"/>
                </a:lnTo>
                <a:lnTo>
                  <a:pt x="163" y="36"/>
                </a:lnTo>
                <a:close/>
                <a:moveTo>
                  <a:pt x="213" y="43"/>
                </a:moveTo>
                <a:cubicBezTo>
                  <a:pt x="216" y="48"/>
                  <a:pt x="218" y="55"/>
                  <a:pt x="223" y="62"/>
                </a:cubicBezTo>
                <a:cubicBezTo>
                  <a:pt x="220" y="64"/>
                  <a:pt x="216" y="67"/>
                  <a:pt x="211" y="69"/>
                </a:cubicBezTo>
                <a:cubicBezTo>
                  <a:pt x="206" y="62"/>
                  <a:pt x="203" y="55"/>
                  <a:pt x="201" y="48"/>
                </a:cubicBezTo>
                <a:cubicBezTo>
                  <a:pt x="199" y="43"/>
                  <a:pt x="196" y="38"/>
                  <a:pt x="194" y="33"/>
                </a:cubicBezTo>
                <a:cubicBezTo>
                  <a:pt x="196" y="31"/>
                  <a:pt x="201" y="28"/>
                  <a:pt x="206" y="26"/>
                </a:cubicBezTo>
                <a:lnTo>
                  <a:pt x="213" y="43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6" name="path"/>
          <p:cNvSpPr/>
          <p:nvPr/>
        </p:nvSpPr>
        <p:spPr>
          <a:xfrm>
            <a:off x="1283208" y="629081"/>
            <a:ext cx="47244" cy="124967"/>
          </a:xfrm>
          <a:custGeom>
            <a:rect l="0" t="0" r="0" b="0"/>
            <a:pathLst>
              <a:path w="74" h="196">
                <a:moveTo>
                  <a:pt x="4" y="175"/>
                </a:moveTo>
                <a:cubicBezTo>
                  <a:pt x="16" y="180"/>
                  <a:pt x="31" y="187"/>
                  <a:pt x="43" y="192"/>
                </a:cubicBezTo>
                <a:cubicBezTo>
                  <a:pt x="52" y="180"/>
                  <a:pt x="62" y="163"/>
                  <a:pt x="69" y="139"/>
                </a:cubicBezTo>
                <a:lnTo>
                  <a:pt x="24" y="139"/>
                </a:lnTo>
                <a:cubicBezTo>
                  <a:pt x="16" y="148"/>
                  <a:pt x="11" y="160"/>
                  <a:pt x="4" y="175"/>
                </a:cubicBezTo>
                <a:moveTo>
                  <a:pt x="36" y="4"/>
                </a:moveTo>
                <a:cubicBezTo>
                  <a:pt x="43" y="16"/>
                  <a:pt x="50" y="28"/>
                  <a:pt x="55" y="38"/>
                </a:cubicBezTo>
                <a:cubicBezTo>
                  <a:pt x="48" y="40"/>
                  <a:pt x="40" y="45"/>
                  <a:pt x="36" y="47"/>
                </a:cubicBezTo>
                <a:cubicBezTo>
                  <a:pt x="31" y="36"/>
                  <a:pt x="26" y="26"/>
                  <a:pt x="19" y="16"/>
                </a:cubicBezTo>
                <a:cubicBezTo>
                  <a:pt x="24" y="14"/>
                  <a:pt x="28" y="9"/>
                  <a:pt x="36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7" name="path"/>
          <p:cNvSpPr/>
          <p:nvPr/>
        </p:nvSpPr>
        <p:spPr>
          <a:xfrm>
            <a:off x="1821180" y="909497"/>
            <a:ext cx="47244" cy="96011"/>
          </a:xfrm>
          <a:custGeom>
            <a:rect l="0" t="0" r="0" b="0"/>
            <a:pathLst>
              <a:path w="74" h="151">
                <a:moveTo>
                  <a:pt x="43" y="55"/>
                </a:moveTo>
                <a:cubicBezTo>
                  <a:pt x="43" y="62"/>
                  <a:pt x="43" y="72"/>
                  <a:pt x="43" y="81"/>
                </a:cubicBezTo>
                <a:lnTo>
                  <a:pt x="43" y="120"/>
                </a:lnTo>
                <a:cubicBezTo>
                  <a:pt x="50" y="112"/>
                  <a:pt x="57" y="107"/>
                  <a:pt x="60" y="100"/>
                </a:cubicBezTo>
                <a:cubicBezTo>
                  <a:pt x="64" y="103"/>
                  <a:pt x="67" y="107"/>
                  <a:pt x="69" y="110"/>
                </a:cubicBezTo>
                <a:lnTo>
                  <a:pt x="52" y="129"/>
                </a:lnTo>
                <a:cubicBezTo>
                  <a:pt x="45" y="134"/>
                  <a:pt x="40" y="141"/>
                  <a:pt x="35" y="146"/>
                </a:cubicBezTo>
                <a:cubicBezTo>
                  <a:pt x="33" y="141"/>
                  <a:pt x="28" y="139"/>
                  <a:pt x="26" y="136"/>
                </a:cubicBezTo>
                <a:cubicBezTo>
                  <a:pt x="31" y="132"/>
                  <a:pt x="31" y="127"/>
                  <a:pt x="31" y="120"/>
                </a:cubicBezTo>
                <a:lnTo>
                  <a:pt x="31" y="67"/>
                </a:lnTo>
                <a:cubicBezTo>
                  <a:pt x="19" y="67"/>
                  <a:pt x="9" y="67"/>
                  <a:pt x="4" y="67"/>
                </a:cubicBezTo>
                <a:lnTo>
                  <a:pt x="4" y="55"/>
                </a:lnTo>
                <a:cubicBezTo>
                  <a:pt x="11" y="55"/>
                  <a:pt x="16" y="55"/>
                  <a:pt x="19" y="55"/>
                </a:cubicBezTo>
                <a:lnTo>
                  <a:pt x="43" y="55"/>
                </a:lnTo>
                <a:close/>
                <a:moveTo>
                  <a:pt x="28" y="4"/>
                </a:moveTo>
                <a:cubicBezTo>
                  <a:pt x="33" y="12"/>
                  <a:pt x="43" y="19"/>
                  <a:pt x="55" y="33"/>
                </a:cubicBezTo>
                <a:cubicBezTo>
                  <a:pt x="50" y="36"/>
                  <a:pt x="47" y="40"/>
                  <a:pt x="43" y="43"/>
                </a:cubicBezTo>
                <a:cubicBezTo>
                  <a:pt x="38" y="33"/>
                  <a:pt x="28" y="23"/>
                  <a:pt x="19" y="14"/>
                </a:cubicBezTo>
                <a:cubicBezTo>
                  <a:pt x="21" y="12"/>
                  <a:pt x="23" y="9"/>
                  <a:pt x="28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8" name="path"/>
          <p:cNvSpPr/>
          <p:nvPr/>
        </p:nvSpPr>
        <p:spPr>
          <a:xfrm>
            <a:off x="1530095" y="2049450"/>
            <a:ext cx="85344" cy="45719"/>
          </a:xfrm>
          <a:custGeom>
            <a:rect l="0" t="0" r="0" b="0"/>
            <a:pathLst>
              <a:path w="134" h="71">
                <a:moveTo>
                  <a:pt x="79" y="11"/>
                </a:moveTo>
                <a:cubicBezTo>
                  <a:pt x="76" y="14"/>
                  <a:pt x="74" y="19"/>
                  <a:pt x="69" y="28"/>
                </a:cubicBezTo>
                <a:lnTo>
                  <a:pt x="105" y="28"/>
                </a:lnTo>
                <a:cubicBezTo>
                  <a:pt x="112" y="28"/>
                  <a:pt x="120" y="28"/>
                  <a:pt x="129" y="28"/>
                </a:cubicBezTo>
                <a:lnTo>
                  <a:pt x="129" y="40"/>
                </a:lnTo>
                <a:cubicBezTo>
                  <a:pt x="122" y="38"/>
                  <a:pt x="112" y="38"/>
                  <a:pt x="105" y="38"/>
                </a:cubicBezTo>
                <a:lnTo>
                  <a:pt x="64" y="38"/>
                </a:lnTo>
                <a:cubicBezTo>
                  <a:pt x="57" y="50"/>
                  <a:pt x="52" y="60"/>
                  <a:pt x="48" y="67"/>
                </a:cubicBezTo>
                <a:cubicBezTo>
                  <a:pt x="43" y="62"/>
                  <a:pt x="40" y="62"/>
                  <a:pt x="36" y="60"/>
                </a:cubicBezTo>
                <a:cubicBezTo>
                  <a:pt x="40" y="52"/>
                  <a:pt x="48" y="45"/>
                  <a:pt x="55" y="33"/>
                </a:cubicBezTo>
                <a:cubicBezTo>
                  <a:pt x="60" y="21"/>
                  <a:pt x="64" y="11"/>
                  <a:pt x="64" y="4"/>
                </a:cubicBezTo>
                <a:cubicBezTo>
                  <a:pt x="69" y="7"/>
                  <a:pt x="74" y="9"/>
                  <a:pt x="79" y="11"/>
                </a:cubicBezTo>
                <a:moveTo>
                  <a:pt x="14" y="7"/>
                </a:moveTo>
                <a:cubicBezTo>
                  <a:pt x="19" y="14"/>
                  <a:pt x="21" y="21"/>
                  <a:pt x="26" y="26"/>
                </a:cubicBezTo>
                <a:cubicBezTo>
                  <a:pt x="21" y="28"/>
                  <a:pt x="16" y="31"/>
                  <a:pt x="14" y="33"/>
                </a:cubicBezTo>
                <a:cubicBezTo>
                  <a:pt x="9" y="26"/>
                  <a:pt x="7" y="19"/>
                  <a:pt x="4" y="11"/>
                </a:cubicBezTo>
                <a:cubicBezTo>
                  <a:pt x="7" y="11"/>
                  <a:pt x="9" y="9"/>
                  <a:pt x="14" y="7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path"/>
          <p:cNvSpPr/>
          <p:nvPr/>
        </p:nvSpPr>
        <p:spPr>
          <a:xfrm>
            <a:off x="931163" y="2082978"/>
            <a:ext cx="85344" cy="45719"/>
          </a:xfrm>
          <a:custGeom>
            <a:rect l="0" t="0" r="0" b="0"/>
            <a:pathLst>
              <a:path w="134" h="71">
                <a:moveTo>
                  <a:pt x="81" y="11"/>
                </a:moveTo>
                <a:cubicBezTo>
                  <a:pt x="76" y="11"/>
                  <a:pt x="74" y="19"/>
                  <a:pt x="69" y="28"/>
                </a:cubicBezTo>
                <a:lnTo>
                  <a:pt x="105" y="28"/>
                </a:lnTo>
                <a:cubicBezTo>
                  <a:pt x="112" y="28"/>
                  <a:pt x="122" y="28"/>
                  <a:pt x="129" y="28"/>
                </a:cubicBezTo>
                <a:lnTo>
                  <a:pt x="129" y="38"/>
                </a:lnTo>
                <a:cubicBezTo>
                  <a:pt x="122" y="38"/>
                  <a:pt x="112" y="38"/>
                  <a:pt x="105" y="38"/>
                </a:cubicBezTo>
                <a:lnTo>
                  <a:pt x="64" y="38"/>
                </a:lnTo>
                <a:cubicBezTo>
                  <a:pt x="60" y="50"/>
                  <a:pt x="52" y="60"/>
                  <a:pt x="48" y="67"/>
                </a:cubicBezTo>
                <a:cubicBezTo>
                  <a:pt x="45" y="62"/>
                  <a:pt x="40" y="60"/>
                  <a:pt x="36" y="60"/>
                </a:cubicBezTo>
                <a:cubicBezTo>
                  <a:pt x="43" y="52"/>
                  <a:pt x="48" y="45"/>
                  <a:pt x="55" y="31"/>
                </a:cubicBezTo>
                <a:cubicBezTo>
                  <a:pt x="60" y="19"/>
                  <a:pt x="64" y="11"/>
                  <a:pt x="64" y="4"/>
                </a:cubicBezTo>
                <a:cubicBezTo>
                  <a:pt x="71" y="7"/>
                  <a:pt x="76" y="9"/>
                  <a:pt x="81" y="11"/>
                </a:cubicBezTo>
                <a:moveTo>
                  <a:pt x="14" y="7"/>
                </a:moveTo>
                <a:cubicBezTo>
                  <a:pt x="19" y="14"/>
                  <a:pt x="24" y="21"/>
                  <a:pt x="26" y="26"/>
                </a:cubicBezTo>
                <a:cubicBezTo>
                  <a:pt x="21" y="28"/>
                  <a:pt x="19" y="31"/>
                  <a:pt x="14" y="33"/>
                </a:cubicBezTo>
                <a:cubicBezTo>
                  <a:pt x="11" y="23"/>
                  <a:pt x="7" y="19"/>
                  <a:pt x="4" y="11"/>
                </a:cubicBezTo>
                <a:cubicBezTo>
                  <a:pt x="7" y="11"/>
                  <a:pt x="11" y="9"/>
                  <a:pt x="14" y="7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0" name="rect"/>
          <p:cNvSpPr/>
          <p:nvPr/>
        </p:nvSpPr>
        <p:spPr>
          <a:xfrm>
            <a:off x="1882139" y="2255190"/>
            <a:ext cx="56388" cy="4876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1" name="rect"/>
          <p:cNvSpPr/>
          <p:nvPr/>
        </p:nvSpPr>
        <p:spPr>
          <a:xfrm>
            <a:off x="3762755" y="732713"/>
            <a:ext cx="112776" cy="19811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2" name="rect"/>
          <p:cNvSpPr/>
          <p:nvPr/>
        </p:nvSpPr>
        <p:spPr>
          <a:xfrm>
            <a:off x="2228088" y="749477"/>
            <a:ext cx="57911" cy="3657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3" name="rect"/>
          <p:cNvSpPr/>
          <p:nvPr/>
        </p:nvSpPr>
        <p:spPr>
          <a:xfrm>
            <a:off x="1778508" y="2204897"/>
            <a:ext cx="21335" cy="32004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04" name="table 704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47"/>
                        </a:lnSpc>
                      </a:pPr>
                      <a:endParaRPr lang="Arial" altLang="Arial" sz="100"/>
                    </a:p>
                    <a:p>
                      <a:pPr marL="258467" algn="l" rtl="0" eaLnBrk="0">
                        <a:lnSpc>
                          <a:spcPct val="100000"/>
                        </a:lnSpc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2.下列费用中，属于建筑安装工程人工费的有(        ) 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endParaRPr lang="Microsoft YaHei" altLang="Microsoft YaHei" sz="900"/>
                    </a:p>
                    <a:p>
                      <a:pPr marL="256055" algn="l" rtl="0" eaLnBrk="0">
                        <a:lnSpc>
                          <a:spcPts val="1219"/>
                        </a:lnSpc>
                        <a:spcBef>
                          <a:spcPts val="485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.特殊地区施工津贴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.劳动保护费         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C.社会保险费</a:t>
                      </a:r>
                      <a:endParaRPr lang="Microsoft YaHei" altLang="Microsoft YaHei" sz="900"/>
                    </a:p>
                    <a:p>
                      <a:pPr marL="259991" algn="l" rtl="0" eaLnBrk="0">
                        <a:lnSpc>
                          <a:spcPts val="1230"/>
                        </a:lnSpc>
                        <a:spcBef>
                          <a:spcPts val="340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.职工福利费        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.支付给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个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人的物价补贴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2508150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4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05" name="picture 7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66652" y="2319197"/>
            <a:ext cx="542544" cy="96012"/>
          </a:xfrm>
          <a:prstGeom prst="rect">
            <a:avLst/>
          </a:prstGeom>
        </p:spPr>
      </p:pic>
      <p:graphicFrame>
        <p:nvGraphicFramePr>
          <p:cNvPr id="706" name="table 706"/>
          <p:cNvGraphicFramePr>
            <a:graphicFrameLocks noGrp="1"/>
          </p:cNvGraphicFramePr>
          <p:nvPr/>
        </p:nvGraphicFramePr>
        <p:xfrm>
          <a:off x="133857" y="1293546"/>
          <a:ext cx="4774565" cy="897255"/>
        </p:xfrm>
        <a:graphic>
          <a:graphicData uri="http://schemas.openxmlformats.org/drawingml/2006/table">
            <a:tbl>
              <a:tblPr/>
              <a:tblGrid>
                <a:gridCol w="614044"/>
                <a:gridCol w="4160520"/>
              </a:tblGrid>
              <a:tr h="897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marL="126133" algn="l" rtl="0" eaLnBrk="0">
                        <a:lnSpc>
                          <a:spcPts val="1107"/>
                        </a:lnSpc>
                        <a:spcBef>
                          <a:spcPts val="6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人工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30271" algn="l" rtl="0" eaLnBrk="0">
                        <a:lnSpc>
                          <a:spcPts val="1103"/>
                        </a:lnSpc>
                        <a:spcBef>
                          <a:spcPts val="1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用在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身上的：</a:t>
                      </a:r>
                      <a:endParaRPr lang="Microsoft YaHei" altLang="Microsoft YaHei" sz="900"/>
                    </a:p>
                    <a:p>
                      <a:pPr marL="317119" algn="l" rtl="0" eaLnBrk="0">
                        <a:lnSpc>
                          <a:spcPct val="95000"/>
                        </a:lnSpc>
                        <a:spcBef>
                          <a:spcPts val="349"/>
                        </a:spcBef>
                        <a:tabLst>
                          <a:tab pos="410844"/>
                        </a:tabLst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包括：  计时计件工资 、加班加点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资、</a:t>
                      </a:r>
                      <a:endParaRPr lang="Microsoft YaHei" altLang="Microsoft YaHei" sz="900"/>
                    </a:p>
                    <a:p>
                      <a:pPr marL="275971" algn="l" rtl="0" eaLnBrk="0">
                        <a:lnSpc>
                          <a:spcPts val="1428"/>
                        </a:lnSpc>
                        <a:tabLst>
                          <a:tab pos="296545"/>
                        </a:tabLst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  如：节约奖金 、劳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竞赛奖</a:t>
                      </a:r>
                      <a:endParaRPr lang="Microsoft YaHei" altLang="Microsoft YaHei" sz="900"/>
                    </a:p>
                    <a:p>
                      <a:pPr marL="274447" algn="l" rtl="0" eaLnBrk="0">
                        <a:lnSpc>
                          <a:spcPct val="94000"/>
                        </a:lnSpc>
                        <a:spcBef>
                          <a:spcPts val="425"/>
                        </a:spcBef>
                        <a:tabLst>
                          <a:tab pos="296545"/>
                        </a:tabLst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  如：高温津贴 、高空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津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贴</a:t>
                      </a:r>
                      <a:endParaRPr lang="Microsoft YaHei" altLang="Microsoft YaHei" sz="900"/>
                    </a:p>
                    <a:p>
                      <a:pPr marL="274447" algn="l" rtl="0" eaLnBrk="0">
                        <a:lnSpc>
                          <a:spcPts val="1439"/>
                        </a:lnSpc>
                        <a:tabLst>
                          <a:tab pos="296545"/>
                        </a:tabLst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如：物价补贴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07" name="path"/>
          <p:cNvSpPr/>
          <p:nvPr/>
        </p:nvSpPr>
        <p:spPr>
          <a:xfrm>
            <a:off x="956817" y="2060118"/>
            <a:ext cx="65532" cy="121919"/>
          </a:xfrm>
          <a:custGeom>
            <a:rect l="0" t="0" r="0" b="0"/>
            <a:pathLst>
              <a:path w="103" h="191">
                <a:moveTo>
                  <a:pt x="52" y="4"/>
                </a:moveTo>
                <a:cubicBezTo>
                  <a:pt x="52" y="11"/>
                  <a:pt x="52" y="23"/>
                  <a:pt x="52" y="40"/>
                </a:cubicBezTo>
                <a:cubicBezTo>
                  <a:pt x="74" y="40"/>
                  <a:pt x="88" y="40"/>
                  <a:pt x="98" y="40"/>
                </a:cubicBezTo>
                <a:lnTo>
                  <a:pt x="98" y="55"/>
                </a:lnTo>
                <a:cubicBezTo>
                  <a:pt x="88" y="55"/>
                  <a:pt x="74" y="55"/>
                  <a:pt x="52" y="55"/>
                </a:cubicBezTo>
                <a:lnTo>
                  <a:pt x="52" y="96"/>
                </a:lnTo>
                <a:lnTo>
                  <a:pt x="91" y="96"/>
                </a:lnTo>
                <a:cubicBezTo>
                  <a:pt x="91" y="105"/>
                  <a:pt x="91" y="120"/>
                  <a:pt x="91" y="139"/>
                </a:cubicBezTo>
                <a:cubicBezTo>
                  <a:pt x="91" y="160"/>
                  <a:pt x="91" y="175"/>
                  <a:pt x="91" y="184"/>
                </a:cubicBezTo>
                <a:lnTo>
                  <a:pt x="76" y="184"/>
                </a:lnTo>
                <a:lnTo>
                  <a:pt x="76" y="170"/>
                </a:lnTo>
                <a:lnTo>
                  <a:pt x="19" y="170"/>
                </a:lnTo>
                <a:lnTo>
                  <a:pt x="19" y="187"/>
                </a:lnTo>
                <a:lnTo>
                  <a:pt x="4" y="187"/>
                </a:lnTo>
                <a:cubicBezTo>
                  <a:pt x="4" y="177"/>
                  <a:pt x="4" y="163"/>
                  <a:pt x="4" y="141"/>
                </a:cubicBezTo>
                <a:cubicBezTo>
                  <a:pt x="4" y="120"/>
                  <a:pt x="4" y="105"/>
                  <a:pt x="4" y="96"/>
                </a:cubicBezTo>
                <a:lnTo>
                  <a:pt x="38" y="96"/>
                </a:lnTo>
                <a:lnTo>
                  <a:pt x="38" y="28"/>
                </a:lnTo>
                <a:cubicBezTo>
                  <a:pt x="38" y="19"/>
                  <a:pt x="38" y="11"/>
                  <a:pt x="35" y="4"/>
                </a:cubicBezTo>
                <a:lnTo>
                  <a:pt x="52" y="4"/>
                </a:lnTo>
                <a:close/>
                <a:moveTo>
                  <a:pt x="76" y="155"/>
                </a:moveTo>
                <a:lnTo>
                  <a:pt x="76" y="107"/>
                </a:lnTo>
                <a:lnTo>
                  <a:pt x="19" y="107"/>
                </a:lnTo>
                <a:lnTo>
                  <a:pt x="19" y="155"/>
                </a:lnTo>
                <a:lnTo>
                  <a:pt x="76" y="155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8" name="path"/>
          <p:cNvSpPr/>
          <p:nvPr/>
        </p:nvSpPr>
        <p:spPr>
          <a:xfrm>
            <a:off x="929385" y="2143937"/>
            <a:ext cx="28955" cy="30480"/>
          </a:xfrm>
          <a:custGeom>
            <a:rect l="0" t="0" r="0" b="0"/>
            <a:pathLst>
              <a:path w="45" h="48">
                <a:moveTo>
                  <a:pt x="14" y="4"/>
                </a:moveTo>
                <a:cubicBezTo>
                  <a:pt x="23" y="12"/>
                  <a:pt x="33" y="21"/>
                  <a:pt x="40" y="33"/>
                </a:cubicBezTo>
                <a:cubicBezTo>
                  <a:pt x="35" y="38"/>
                  <a:pt x="33" y="40"/>
                  <a:pt x="28" y="43"/>
                </a:cubicBezTo>
                <a:cubicBezTo>
                  <a:pt x="21" y="33"/>
                  <a:pt x="14" y="24"/>
                  <a:pt x="4" y="16"/>
                </a:cubicBezTo>
                <a:cubicBezTo>
                  <a:pt x="9" y="12"/>
                  <a:pt x="12" y="9"/>
                  <a:pt x="1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09" name="picture 70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3477" y="2063165"/>
            <a:ext cx="115823" cy="117348"/>
          </a:xfrm>
          <a:prstGeom prst="rect">
            <a:avLst/>
          </a:prstGeom>
        </p:spPr>
      </p:pic>
      <p:sp>
        <p:nvSpPr>
          <p:cNvPr id="710" name="path"/>
          <p:cNvSpPr/>
          <p:nvPr/>
        </p:nvSpPr>
        <p:spPr>
          <a:xfrm>
            <a:off x="900429" y="2067737"/>
            <a:ext cx="56388" cy="115824"/>
          </a:xfrm>
          <a:custGeom>
            <a:rect l="0" t="0" r="0" b="0"/>
            <a:pathLst>
              <a:path w="88" h="182">
                <a:moveTo>
                  <a:pt x="83" y="4"/>
                </a:moveTo>
                <a:cubicBezTo>
                  <a:pt x="83" y="16"/>
                  <a:pt x="83" y="36"/>
                  <a:pt x="83" y="60"/>
                </a:cubicBezTo>
                <a:cubicBezTo>
                  <a:pt x="83" y="86"/>
                  <a:pt x="83" y="105"/>
                  <a:pt x="83" y="120"/>
                </a:cubicBezTo>
                <a:lnTo>
                  <a:pt x="67" y="120"/>
                </a:lnTo>
                <a:lnTo>
                  <a:pt x="67" y="19"/>
                </a:lnTo>
                <a:lnTo>
                  <a:pt x="28" y="19"/>
                </a:lnTo>
                <a:lnTo>
                  <a:pt x="28" y="122"/>
                </a:lnTo>
                <a:lnTo>
                  <a:pt x="14" y="122"/>
                </a:lnTo>
                <a:cubicBezTo>
                  <a:pt x="14" y="108"/>
                  <a:pt x="14" y="86"/>
                  <a:pt x="14" y="62"/>
                </a:cubicBezTo>
                <a:cubicBezTo>
                  <a:pt x="14" y="36"/>
                  <a:pt x="14" y="16"/>
                  <a:pt x="14" y="4"/>
                </a:cubicBezTo>
                <a:lnTo>
                  <a:pt x="83" y="4"/>
                </a:lnTo>
                <a:close/>
                <a:moveTo>
                  <a:pt x="57" y="33"/>
                </a:moveTo>
                <a:cubicBezTo>
                  <a:pt x="57" y="40"/>
                  <a:pt x="55" y="50"/>
                  <a:pt x="55" y="60"/>
                </a:cubicBezTo>
                <a:cubicBezTo>
                  <a:pt x="55" y="69"/>
                  <a:pt x="55" y="81"/>
                  <a:pt x="52" y="96"/>
                </a:cubicBezTo>
                <a:cubicBezTo>
                  <a:pt x="52" y="108"/>
                  <a:pt x="47" y="122"/>
                  <a:pt x="43" y="134"/>
                </a:cubicBezTo>
                <a:cubicBezTo>
                  <a:pt x="38" y="148"/>
                  <a:pt x="31" y="163"/>
                  <a:pt x="19" y="177"/>
                </a:cubicBezTo>
                <a:cubicBezTo>
                  <a:pt x="14" y="172"/>
                  <a:pt x="9" y="168"/>
                  <a:pt x="4" y="168"/>
                </a:cubicBezTo>
                <a:cubicBezTo>
                  <a:pt x="16" y="156"/>
                  <a:pt x="26" y="144"/>
                  <a:pt x="31" y="129"/>
                </a:cubicBezTo>
                <a:cubicBezTo>
                  <a:pt x="35" y="112"/>
                  <a:pt x="40" y="96"/>
                  <a:pt x="40" y="79"/>
                </a:cubicBezTo>
                <a:cubicBezTo>
                  <a:pt x="43" y="62"/>
                  <a:pt x="43" y="45"/>
                  <a:pt x="40" y="31"/>
                </a:cubicBezTo>
                <a:cubicBezTo>
                  <a:pt x="45" y="31"/>
                  <a:pt x="52" y="33"/>
                  <a:pt x="57" y="33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11" name="picture 7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70889" y="2063165"/>
            <a:ext cx="123444" cy="120396"/>
          </a:xfrm>
          <a:prstGeom prst="rect">
            <a:avLst/>
          </a:prstGeom>
        </p:spPr>
      </p:pic>
      <p:sp>
        <p:nvSpPr>
          <p:cNvPr id="712" name="path"/>
          <p:cNvSpPr/>
          <p:nvPr/>
        </p:nvSpPr>
        <p:spPr>
          <a:xfrm>
            <a:off x="956817" y="1877237"/>
            <a:ext cx="65532" cy="121920"/>
          </a:xfrm>
          <a:custGeom>
            <a:rect l="0" t="0" r="0" b="0"/>
            <a:pathLst>
              <a:path w="103" h="192">
                <a:moveTo>
                  <a:pt x="52" y="4"/>
                </a:moveTo>
                <a:cubicBezTo>
                  <a:pt x="52" y="12"/>
                  <a:pt x="52" y="24"/>
                  <a:pt x="52" y="40"/>
                </a:cubicBezTo>
                <a:cubicBezTo>
                  <a:pt x="74" y="40"/>
                  <a:pt x="88" y="40"/>
                  <a:pt x="98" y="40"/>
                </a:cubicBezTo>
                <a:lnTo>
                  <a:pt x="98" y="55"/>
                </a:lnTo>
                <a:cubicBezTo>
                  <a:pt x="88" y="55"/>
                  <a:pt x="74" y="55"/>
                  <a:pt x="52" y="55"/>
                </a:cubicBezTo>
                <a:lnTo>
                  <a:pt x="52" y="96"/>
                </a:lnTo>
                <a:lnTo>
                  <a:pt x="91" y="96"/>
                </a:lnTo>
                <a:cubicBezTo>
                  <a:pt x="91" y="105"/>
                  <a:pt x="91" y="120"/>
                  <a:pt x="91" y="139"/>
                </a:cubicBezTo>
                <a:cubicBezTo>
                  <a:pt x="91" y="160"/>
                  <a:pt x="91" y="175"/>
                  <a:pt x="91" y="184"/>
                </a:cubicBezTo>
                <a:lnTo>
                  <a:pt x="76" y="184"/>
                </a:lnTo>
                <a:lnTo>
                  <a:pt x="76" y="170"/>
                </a:lnTo>
                <a:lnTo>
                  <a:pt x="19" y="170"/>
                </a:lnTo>
                <a:lnTo>
                  <a:pt x="19" y="187"/>
                </a:lnTo>
                <a:lnTo>
                  <a:pt x="4" y="187"/>
                </a:lnTo>
                <a:cubicBezTo>
                  <a:pt x="4" y="177"/>
                  <a:pt x="4" y="163"/>
                  <a:pt x="4" y="141"/>
                </a:cubicBezTo>
                <a:cubicBezTo>
                  <a:pt x="4" y="120"/>
                  <a:pt x="4" y="105"/>
                  <a:pt x="4" y="96"/>
                </a:cubicBezTo>
                <a:lnTo>
                  <a:pt x="38" y="96"/>
                </a:lnTo>
                <a:lnTo>
                  <a:pt x="38" y="28"/>
                </a:lnTo>
                <a:cubicBezTo>
                  <a:pt x="38" y="19"/>
                  <a:pt x="38" y="12"/>
                  <a:pt x="35" y="4"/>
                </a:cubicBezTo>
                <a:lnTo>
                  <a:pt x="52" y="4"/>
                </a:lnTo>
                <a:close/>
                <a:moveTo>
                  <a:pt x="76" y="156"/>
                </a:moveTo>
                <a:lnTo>
                  <a:pt x="76" y="108"/>
                </a:lnTo>
                <a:lnTo>
                  <a:pt x="19" y="108"/>
                </a:lnTo>
                <a:lnTo>
                  <a:pt x="19" y="156"/>
                </a:lnTo>
                <a:lnTo>
                  <a:pt x="76" y="156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3" name="path"/>
          <p:cNvSpPr/>
          <p:nvPr/>
        </p:nvSpPr>
        <p:spPr>
          <a:xfrm>
            <a:off x="929385" y="1961058"/>
            <a:ext cx="28955" cy="30479"/>
          </a:xfrm>
          <a:custGeom>
            <a:rect l="0" t="0" r="0" b="0"/>
            <a:pathLst>
              <a:path w="45" h="47">
                <a:moveTo>
                  <a:pt x="14" y="4"/>
                </a:moveTo>
                <a:cubicBezTo>
                  <a:pt x="23" y="12"/>
                  <a:pt x="33" y="21"/>
                  <a:pt x="40" y="33"/>
                </a:cubicBezTo>
                <a:cubicBezTo>
                  <a:pt x="35" y="38"/>
                  <a:pt x="33" y="40"/>
                  <a:pt x="28" y="43"/>
                </a:cubicBezTo>
                <a:cubicBezTo>
                  <a:pt x="21" y="33"/>
                  <a:pt x="14" y="23"/>
                  <a:pt x="4" y="16"/>
                </a:cubicBezTo>
                <a:cubicBezTo>
                  <a:pt x="9" y="12"/>
                  <a:pt x="12" y="9"/>
                  <a:pt x="1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14" name="picture 7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03477" y="1880285"/>
            <a:ext cx="115823" cy="117348"/>
          </a:xfrm>
          <a:prstGeom prst="rect">
            <a:avLst/>
          </a:prstGeom>
        </p:spPr>
      </p:pic>
      <p:sp>
        <p:nvSpPr>
          <p:cNvPr id="715" name="path"/>
          <p:cNvSpPr/>
          <p:nvPr/>
        </p:nvSpPr>
        <p:spPr>
          <a:xfrm>
            <a:off x="900429" y="1884858"/>
            <a:ext cx="56388" cy="115823"/>
          </a:xfrm>
          <a:custGeom>
            <a:rect l="0" t="0" r="0" b="0"/>
            <a:pathLst>
              <a:path w="88" h="182">
                <a:moveTo>
                  <a:pt x="83" y="4"/>
                </a:moveTo>
                <a:cubicBezTo>
                  <a:pt x="83" y="16"/>
                  <a:pt x="83" y="36"/>
                  <a:pt x="83" y="60"/>
                </a:cubicBezTo>
                <a:cubicBezTo>
                  <a:pt x="83" y="86"/>
                  <a:pt x="83" y="105"/>
                  <a:pt x="83" y="120"/>
                </a:cubicBezTo>
                <a:lnTo>
                  <a:pt x="67" y="120"/>
                </a:lnTo>
                <a:lnTo>
                  <a:pt x="67" y="19"/>
                </a:lnTo>
                <a:lnTo>
                  <a:pt x="28" y="19"/>
                </a:lnTo>
                <a:lnTo>
                  <a:pt x="28" y="122"/>
                </a:lnTo>
                <a:lnTo>
                  <a:pt x="14" y="122"/>
                </a:lnTo>
                <a:cubicBezTo>
                  <a:pt x="14" y="107"/>
                  <a:pt x="14" y="86"/>
                  <a:pt x="14" y="62"/>
                </a:cubicBezTo>
                <a:cubicBezTo>
                  <a:pt x="14" y="36"/>
                  <a:pt x="14" y="16"/>
                  <a:pt x="14" y="4"/>
                </a:cubicBezTo>
                <a:lnTo>
                  <a:pt x="83" y="4"/>
                </a:lnTo>
                <a:close/>
                <a:moveTo>
                  <a:pt x="57" y="33"/>
                </a:moveTo>
                <a:cubicBezTo>
                  <a:pt x="57" y="40"/>
                  <a:pt x="55" y="50"/>
                  <a:pt x="55" y="60"/>
                </a:cubicBezTo>
                <a:cubicBezTo>
                  <a:pt x="55" y="69"/>
                  <a:pt x="55" y="81"/>
                  <a:pt x="52" y="96"/>
                </a:cubicBezTo>
                <a:cubicBezTo>
                  <a:pt x="52" y="107"/>
                  <a:pt x="47" y="122"/>
                  <a:pt x="43" y="134"/>
                </a:cubicBezTo>
                <a:cubicBezTo>
                  <a:pt x="38" y="148"/>
                  <a:pt x="31" y="163"/>
                  <a:pt x="19" y="177"/>
                </a:cubicBezTo>
                <a:cubicBezTo>
                  <a:pt x="14" y="172"/>
                  <a:pt x="9" y="167"/>
                  <a:pt x="4" y="167"/>
                </a:cubicBezTo>
                <a:cubicBezTo>
                  <a:pt x="16" y="156"/>
                  <a:pt x="26" y="143"/>
                  <a:pt x="31" y="129"/>
                </a:cubicBezTo>
                <a:cubicBezTo>
                  <a:pt x="35" y="112"/>
                  <a:pt x="40" y="96"/>
                  <a:pt x="40" y="79"/>
                </a:cubicBezTo>
                <a:cubicBezTo>
                  <a:pt x="43" y="62"/>
                  <a:pt x="43" y="45"/>
                  <a:pt x="40" y="31"/>
                </a:cubicBezTo>
                <a:cubicBezTo>
                  <a:pt x="45" y="31"/>
                  <a:pt x="52" y="33"/>
                  <a:pt x="57" y="33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6" name="path"/>
          <p:cNvSpPr/>
          <p:nvPr/>
        </p:nvSpPr>
        <p:spPr>
          <a:xfrm>
            <a:off x="802894" y="1877237"/>
            <a:ext cx="89915" cy="121920"/>
          </a:xfrm>
          <a:custGeom>
            <a:rect l="0" t="0" r="0" b="0"/>
            <a:pathLst>
              <a:path w="141" h="192">
                <a:moveTo>
                  <a:pt x="60" y="26"/>
                </a:moveTo>
                <a:cubicBezTo>
                  <a:pt x="60" y="16"/>
                  <a:pt x="57" y="9"/>
                  <a:pt x="57" y="4"/>
                </a:cubicBezTo>
                <a:lnTo>
                  <a:pt x="74" y="4"/>
                </a:lnTo>
                <a:cubicBezTo>
                  <a:pt x="74" y="9"/>
                  <a:pt x="71" y="16"/>
                  <a:pt x="71" y="26"/>
                </a:cubicBezTo>
                <a:lnTo>
                  <a:pt x="120" y="26"/>
                </a:lnTo>
                <a:cubicBezTo>
                  <a:pt x="120" y="33"/>
                  <a:pt x="120" y="43"/>
                  <a:pt x="120" y="55"/>
                </a:cubicBezTo>
                <a:cubicBezTo>
                  <a:pt x="124" y="55"/>
                  <a:pt x="129" y="55"/>
                  <a:pt x="136" y="55"/>
                </a:cubicBezTo>
                <a:lnTo>
                  <a:pt x="136" y="69"/>
                </a:lnTo>
                <a:cubicBezTo>
                  <a:pt x="129" y="67"/>
                  <a:pt x="124" y="67"/>
                  <a:pt x="120" y="67"/>
                </a:cubicBezTo>
                <a:cubicBezTo>
                  <a:pt x="120" y="81"/>
                  <a:pt x="120" y="91"/>
                  <a:pt x="120" y="98"/>
                </a:cubicBezTo>
                <a:lnTo>
                  <a:pt x="71" y="98"/>
                </a:lnTo>
                <a:lnTo>
                  <a:pt x="71" y="115"/>
                </a:lnTo>
                <a:lnTo>
                  <a:pt x="100" y="115"/>
                </a:lnTo>
                <a:cubicBezTo>
                  <a:pt x="107" y="115"/>
                  <a:pt x="117" y="115"/>
                  <a:pt x="124" y="115"/>
                </a:cubicBezTo>
                <a:lnTo>
                  <a:pt x="124" y="129"/>
                </a:lnTo>
                <a:cubicBezTo>
                  <a:pt x="117" y="127"/>
                  <a:pt x="107" y="127"/>
                  <a:pt x="100" y="127"/>
                </a:cubicBezTo>
                <a:lnTo>
                  <a:pt x="71" y="127"/>
                </a:lnTo>
                <a:lnTo>
                  <a:pt x="71" y="144"/>
                </a:lnTo>
                <a:lnTo>
                  <a:pt x="105" y="144"/>
                </a:lnTo>
                <a:cubicBezTo>
                  <a:pt x="115" y="144"/>
                  <a:pt x="122" y="144"/>
                  <a:pt x="131" y="144"/>
                </a:cubicBezTo>
                <a:lnTo>
                  <a:pt x="131" y="158"/>
                </a:lnTo>
                <a:cubicBezTo>
                  <a:pt x="124" y="156"/>
                  <a:pt x="115" y="156"/>
                  <a:pt x="105" y="156"/>
                </a:cubicBezTo>
                <a:lnTo>
                  <a:pt x="71" y="156"/>
                </a:lnTo>
                <a:cubicBezTo>
                  <a:pt x="71" y="165"/>
                  <a:pt x="74" y="177"/>
                  <a:pt x="74" y="187"/>
                </a:cubicBezTo>
                <a:lnTo>
                  <a:pt x="57" y="187"/>
                </a:lnTo>
                <a:cubicBezTo>
                  <a:pt x="57" y="177"/>
                  <a:pt x="60" y="165"/>
                  <a:pt x="60" y="156"/>
                </a:cubicBezTo>
                <a:lnTo>
                  <a:pt x="31" y="156"/>
                </a:lnTo>
                <a:cubicBezTo>
                  <a:pt x="21" y="156"/>
                  <a:pt x="11" y="156"/>
                  <a:pt x="4" y="158"/>
                </a:cubicBezTo>
                <a:lnTo>
                  <a:pt x="4" y="144"/>
                </a:lnTo>
                <a:cubicBezTo>
                  <a:pt x="11" y="144"/>
                  <a:pt x="21" y="144"/>
                  <a:pt x="31" y="144"/>
                </a:cubicBezTo>
                <a:lnTo>
                  <a:pt x="60" y="144"/>
                </a:lnTo>
                <a:lnTo>
                  <a:pt x="60" y="127"/>
                </a:lnTo>
                <a:cubicBezTo>
                  <a:pt x="40" y="127"/>
                  <a:pt x="23" y="127"/>
                  <a:pt x="11" y="129"/>
                </a:cubicBezTo>
                <a:lnTo>
                  <a:pt x="11" y="115"/>
                </a:lnTo>
                <a:cubicBezTo>
                  <a:pt x="23" y="115"/>
                  <a:pt x="40" y="115"/>
                  <a:pt x="60" y="115"/>
                </a:cubicBezTo>
                <a:lnTo>
                  <a:pt x="60" y="98"/>
                </a:lnTo>
                <a:cubicBezTo>
                  <a:pt x="43" y="98"/>
                  <a:pt x="28" y="98"/>
                  <a:pt x="19" y="100"/>
                </a:cubicBezTo>
                <a:lnTo>
                  <a:pt x="19" y="86"/>
                </a:lnTo>
                <a:cubicBezTo>
                  <a:pt x="28" y="86"/>
                  <a:pt x="43" y="86"/>
                  <a:pt x="60" y="86"/>
                </a:cubicBezTo>
                <a:lnTo>
                  <a:pt x="60" y="67"/>
                </a:lnTo>
                <a:lnTo>
                  <a:pt x="38" y="67"/>
                </a:lnTo>
                <a:cubicBezTo>
                  <a:pt x="28" y="67"/>
                  <a:pt x="16" y="67"/>
                  <a:pt x="4" y="69"/>
                </a:cubicBezTo>
                <a:lnTo>
                  <a:pt x="4" y="55"/>
                </a:lnTo>
                <a:cubicBezTo>
                  <a:pt x="19" y="55"/>
                  <a:pt x="28" y="55"/>
                  <a:pt x="38" y="55"/>
                </a:cubicBezTo>
                <a:lnTo>
                  <a:pt x="60" y="55"/>
                </a:lnTo>
                <a:lnTo>
                  <a:pt x="60" y="38"/>
                </a:lnTo>
                <a:cubicBezTo>
                  <a:pt x="40" y="38"/>
                  <a:pt x="26" y="38"/>
                  <a:pt x="19" y="38"/>
                </a:cubicBezTo>
                <a:lnTo>
                  <a:pt x="19" y="26"/>
                </a:lnTo>
                <a:cubicBezTo>
                  <a:pt x="26" y="26"/>
                  <a:pt x="40" y="26"/>
                  <a:pt x="60" y="2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7" name="path"/>
          <p:cNvSpPr/>
          <p:nvPr/>
        </p:nvSpPr>
        <p:spPr>
          <a:xfrm>
            <a:off x="778509" y="1883334"/>
            <a:ext cx="32003" cy="28955"/>
          </a:xfrm>
          <a:custGeom>
            <a:rect l="0" t="0" r="0" b="0"/>
            <a:pathLst>
              <a:path w="50" h="45">
                <a:moveTo>
                  <a:pt x="16" y="4"/>
                </a:moveTo>
                <a:cubicBezTo>
                  <a:pt x="26" y="11"/>
                  <a:pt x="35" y="19"/>
                  <a:pt x="45" y="28"/>
                </a:cubicBezTo>
                <a:cubicBezTo>
                  <a:pt x="40" y="31"/>
                  <a:pt x="38" y="35"/>
                  <a:pt x="35" y="40"/>
                </a:cubicBezTo>
                <a:cubicBezTo>
                  <a:pt x="26" y="31"/>
                  <a:pt x="16" y="23"/>
                  <a:pt x="4" y="16"/>
                </a:cubicBezTo>
                <a:cubicBezTo>
                  <a:pt x="9" y="11"/>
                  <a:pt x="14" y="9"/>
                  <a:pt x="16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8" name="path"/>
          <p:cNvSpPr/>
          <p:nvPr/>
        </p:nvSpPr>
        <p:spPr>
          <a:xfrm>
            <a:off x="773938" y="1912290"/>
            <a:ext cx="32003" cy="28955"/>
          </a:xfrm>
          <a:custGeom>
            <a:rect l="0" t="0" r="0" b="0"/>
            <a:pathLst>
              <a:path w="50" h="45">
                <a:moveTo>
                  <a:pt x="14" y="4"/>
                </a:moveTo>
                <a:cubicBezTo>
                  <a:pt x="23" y="11"/>
                  <a:pt x="35" y="19"/>
                  <a:pt x="45" y="26"/>
                </a:cubicBezTo>
                <a:cubicBezTo>
                  <a:pt x="43" y="28"/>
                  <a:pt x="38" y="33"/>
                  <a:pt x="35" y="40"/>
                </a:cubicBezTo>
                <a:cubicBezTo>
                  <a:pt x="26" y="31"/>
                  <a:pt x="14" y="23"/>
                  <a:pt x="4" y="16"/>
                </a:cubicBezTo>
                <a:cubicBezTo>
                  <a:pt x="7" y="14"/>
                  <a:pt x="11" y="9"/>
                  <a:pt x="14" y="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19" name="picture 7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73937" y="1880285"/>
            <a:ext cx="115823" cy="115823"/>
          </a:xfrm>
          <a:prstGeom prst="rect">
            <a:avLst/>
          </a:prstGeom>
        </p:spPr>
      </p:pic>
      <p:sp>
        <p:nvSpPr>
          <p:cNvPr id="720" name="path"/>
          <p:cNvSpPr/>
          <p:nvPr/>
        </p:nvSpPr>
        <p:spPr>
          <a:xfrm>
            <a:off x="770889" y="1941246"/>
            <a:ext cx="36576" cy="53339"/>
          </a:xfrm>
          <a:custGeom>
            <a:rect l="0" t="0" r="0" b="0"/>
            <a:pathLst>
              <a:path w="57" h="83">
                <a:moveTo>
                  <a:pt x="52" y="14"/>
                </a:moveTo>
                <a:cubicBezTo>
                  <a:pt x="47" y="23"/>
                  <a:pt x="43" y="36"/>
                  <a:pt x="36" y="47"/>
                </a:cubicBezTo>
                <a:cubicBezTo>
                  <a:pt x="31" y="62"/>
                  <a:pt x="26" y="71"/>
                  <a:pt x="21" y="79"/>
                </a:cubicBezTo>
                <a:cubicBezTo>
                  <a:pt x="16" y="74"/>
                  <a:pt x="12" y="71"/>
                  <a:pt x="4" y="69"/>
                </a:cubicBezTo>
                <a:cubicBezTo>
                  <a:pt x="9" y="64"/>
                  <a:pt x="16" y="55"/>
                  <a:pt x="24" y="40"/>
                </a:cubicBezTo>
                <a:cubicBezTo>
                  <a:pt x="31" y="26"/>
                  <a:pt x="36" y="11"/>
                  <a:pt x="40" y="4"/>
                </a:cubicBezTo>
                <a:cubicBezTo>
                  <a:pt x="45" y="7"/>
                  <a:pt x="50" y="11"/>
                  <a:pt x="52" y="1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21" name="picture 72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73938" y="1692834"/>
            <a:ext cx="249935" cy="123444"/>
          </a:xfrm>
          <a:prstGeom prst="rect">
            <a:avLst/>
          </a:prstGeom>
        </p:spPr>
      </p:pic>
      <p:pic>
        <p:nvPicPr>
          <p:cNvPr id="722" name="picture 72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72413" y="1511477"/>
            <a:ext cx="292608" cy="128016"/>
          </a:xfrm>
          <a:prstGeom prst="rect">
            <a:avLst/>
          </a:prstGeom>
        </p:spPr>
      </p:pic>
      <p:pic>
        <p:nvPicPr>
          <p:cNvPr id="723" name="picture 72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349922" y="1327074"/>
            <a:ext cx="507491" cy="121919"/>
          </a:xfrm>
          <a:prstGeom prst="rect">
            <a:avLst/>
          </a:prstGeom>
        </p:spPr>
      </p:pic>
      <p:graphicFrame>
        <p:nvGraphicFramePr>
          <p:cNvPr id="724" name="table 724"/>
          <p:cNvGraphicFramePr>
            <a:graphicFrameLocks noGrp="1"/>
          </p:cNvGraphicFramePr>
          <p:nvPr/>
        </p:nvGraphicFramePr>
        <p:xfrm>
          <a:off x="256054" y="708967"/>
          <a:ext cx="3970654" cy="526414"/>
        </p:xfrm>
        <a:graphic>
          <a:graphicData uri="http://schemas.openxmlformats.org/drawingml/2006/table">
            <a:tbl>
              <a:tblPr/>
              <a:tblGrid>
                <a:gridCol w="3051810"/>
                <a:gridCol w="918844"/>
              </a:tblGrid>
              <a:tr h="164464">
                <a:tc>
                  <a:txBody>
                    <a:bodyPr vert="horz" wrap="square"/>
                    <a:lstStyle/>
                    <a:p>
                      <a:pPr marL="9904" algn="l" rtl="0" eaLnBrk="0">
                        <a:lnSpc>
                          <a:spcPts val="1230"/>
                        </a:lnSpc>
                      </a:pPr>
                      <a:r>
                        <a:rPr sz="9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1.下列费用中，属于建筑安装工程费中人工费的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是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(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1728"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 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endParaRPr lang="Microsoft YaHei" altLang="Microsoft YaHei" sz="900"/>
                    </a:p>
                  </a:txBody>
                  <a:tcPr marL="0" marR="0" marT="90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87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ts val="1230"/>
                        </a:lnSpc>
                        <a:spcBef>
                          <a:spcPts val="2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.劳动保险费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劳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动保护费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31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292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.职工教育经费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.流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施工津贴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725" name="picture 72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158535" y="731189"/>
            <a:ext cx="487296" cy="96012"/>
          </a:xfrm>
          <a:prstGeom prst="rect">
            <a:avLst/>
          </a:prstGeom>
        </p:spPr>
      </p:pic>
      <p:graphicFrame>
        <p:nvGraphicFramePr>
          <p:cNvPr id="726" name="table 726"/>
          <p:cNvGraphicFramePr>
            <a:graphicFrameLocks noGrp="1"/>
          </p:cNvGraphicFramePr>
          <p:nvPr/>
        </p:nvGraphicFramePr>
        <p:xfrm>
          <a:off x="3301491" y="1469568"/>
          <a:ext cx="1168400" cy="219075"/>
        </p:xfrm>
        <a:graphic>
          <a:graphicData uri="http://schemas.openxmlformats.org/drawingml/2006/table">
            <a:tbl>
              <a:tblPr/>
              <a:tblGrid>
                <a:gridCol w="1168400"/>
              </a:tblGrid>
              <a:tr h="200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20873" algn="l" rtl="0" eaLnBrk="0">
                        <a:lnSpc>
                          <a:spcPts val="1107"/>
                        </a:lnSpc>
                        <a:spcBef>
                          <a:spcPts val="2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特殊情况支付的工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资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27" name="textbox 727"/>
          <p:cNvSpPr/>
          <p:nvPr/>
        </p:nvSpPr>
        <p:spPr>
          <a:xfrm>
            <a:off x="2790302" y="1999112"/>
            <a:ext cx="1280160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69850" algn="l" rtl="0" eaLnBrk="0">
              <a:lnSpc>
                <a:spcPts val="1142"/>
              </a:lnSpc>
            </a:pPr>
            <a:r>
              <a:rPr sz="9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【18多/19多/20/22】   </a:t>
            </a:r>
            <a:r>
              <a:rPr sz="1200" spc="-50" baseline="1576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779"/>
          </a:p>
        </p:txBody>
      </p:sp>
      <p:pic>
        <p:nvPicPr>
          <p:cNvPr id="728" name="picture 72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282185" y="21005"/>
            <a:ext cx="771144" cy="117347"/>
          </a:xfrm>
          <a:prstGeom prst="rect">
            <a:avLst/>
          </a:prstGeom>
        </p:spPr>
      </p:pic>
      <p:sp>
        <p:nvSpPr>
          <p:cNvPr id="729" name="textbox 729"/>
          <p:cNvSpPr/>
          <p:nvPr/>
        </p:nvSpPr>
        <p:spPr>
          <a:xfrm>
            <a:off x="3941839" y="1877172"/>
            <a:ext cx="763905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7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病假、停工</a:t>
            </a:r>
            <a:r>
              <a:rPr sz="8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8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endParaRPr lang="Microsoft YaHei" altLang="Microsoft YaHei" sz="800"/>
          </a:p>
        </p:txBody>
      </p:sp>
      <p:sp>
        <p:nvSpPr>
          <p:cNvPr id="730" name="textbox 730"/>
          <p:cNvSpPr/>
          <p:nvPr/>
        </p:nvSpPr>
        <p:spPr>
          <a:xfrm>
            <a:off x="3942686" y="1750675"/>
            <a:ext cx="746125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7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如工伤、产假、</a:t>
            </a:r>
            <a:endParaRPr lang="Microsoft YaHei" altLang="Microsoft YaHei" sz="8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3791458" y="1692834"/>
            <a:ext cx="102107" cy="166115"/>
            <a:chExt cx="102107" cy="166115"/>
          </a:xfrm>
        </p:grpSpPr>
        <p:sp>
          <p:nvSpPr>
            <p:cNvPr id="731" name="path"/>
            <p:cNvSpPr/>
            <p:nvPr/>
          </p:nvSpPr>
          <p:spPr>
            <a:xfrm>
              <a:off x="1523" y="1523"/>
              <a:ext cx="99060" cy="163067"/>
            </a:xfrm>
            <a:custGeom>
              <a:rect l="0" t="0" r="0" b="0"/>
              <a:pathLst>
                <a:path w="156" h="256">
                  <a:moveTo>
                    <a:pt x="38" y="0"/>
                  </a:moveTo>
                  <a:lnTo>
                    <a:pt x="38" y="199"/>
                  </a:lnTo>
                  <a:lnTo>
                    <a:pt x="117" y="199"/>
                  </a:lnTo>
                  <a:lnTo>
                    <a:pt x="117" y="180"/>
                  </a:lnTo>
                  <a:lnTo>
                    <a:pt x="156" y="218"/>
                  </a:lnTo>
                  <a:lnTo>
                    <a:pt x="117" y="256"/>
                  </a:lnTo>
                  <a:lnTo>
                    <a:pt x="117" y="237"/>
                  </a:lnTo>
                  <a:lnTo>
                    <a:pt x="0" y="237"/>
                  </a:lnTo>
                  <a:lnTo>
                    <a:pt x="0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2" name="path"/>
            <p:cNvSpPr/>
            <p:nvPr/>
          </p:nvSpPr>
          <p:spPr>
            <a:xfrm>
              <a:off x="0" y="0"/>
              <a:ext cx="102107" cy="166115"/>
            </a:xfrm>
            <a:custGeom>
              <a:rect l="0" t="0" r="0" b="0"/>
              <a:pathLst>
                <a:path w="160" h="261">
                  <a:moveTo>
                    <a:pt x="40" y="2"/>
                  </a:moveTo>
                  <a:lnTo>
                    <a:pt x="40" y="201"/>
                  </a:lnTo>
                  <a:lnTo>
                    <a:pt x="120" y="201"/>
                  </a:lnTo>
                  <a:lnTo>
                    <a:pt x="120" y="182"/>
                  </a:lnTo>
                  <a:lnTo>
                    <a:pt x="158" y="220"/>
                  </a:lnTo>
                  <a:lnTo>
                    <a:pt x="120" y="259"/>
                  </a:lnTo>
                  <a:lnTo>
                    <a:pt x="120" y="240"/>
                  </a:lnTo>
                  <a:lnTo>
                    <a:pt x="2" y="240"/>
                  </a:lnTo>
                  <a:lnTo>
                    <a:pt x="2" y="2"/>
                  </a:lnTo>
                  <a:lnTo>
                    <a:pt x="40" y="2"/>
                  </a:lnTo>
                  <a:close/>
                </a:path>
              </a:pathLst>
            </a:custGeom>
            <a:noFill/>
            <a:ln w="3048" cap="flat">
              <a:solidFill>
                <a:srgbClr val="000000">
                  <a:alpha val="100000"/>
                </a:srgbClr>
              </a:solidFill>
              <a:prstDash val="solid"/>
              <a:miter lim="8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33" name="table 733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11292" algn="l" rtl="0" eaLnBrk="0">
                        <a:lnSpc>
                          <a:spcPct val="100000"/>
                        </a:lnSpc>
                        <a:spcBef>
                          <a:spcPts val="7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3.下列与材料有关的费用中，应计入建筑安装工程材料费的有(       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)。</a:t>
                      </a:r>
                      <a:endParaRPr lang="Microsoft YaHei" altLang="Microsoft YaHei" sz="900"/>
                    </a:p>
                    <a:p>
                      <a:pPr marL="307864" algn="l" rtl="0" eaLnBrk="0">
                        <a:lnSpc>
                          <a:spcPts val="1219"/>
                        </a:lnSpc>
                        <a:spcBef>
                          <a:spcPts val="484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.运杂费       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.运输损耗费          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C.采购费</a:t>
                      </a:r>
                      <a:endParaRPr lang="Microsoft YaHei" altLang="Microsoft YaHei" sz="900"/>
                    </a:p>
                    <a:p>
                      <a:pPr marL="311800" algn="l" rtl="0" eaLnBrk="0">
                        <a:lnSpc>
                          <a:spcPts val="1230"/>
                        </a:lnSpc>
                        <a:spcBef>
                          <a:spcPts val="340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.工地保管费                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</a:t>
                      </a: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.检验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试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验费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307864" algn="l" rtl="0" eaLnBrk="0">
                        <a:lnSpc>
                          <a:spcPts val="1103"/>
                        </a:lnSpc>
                        <a:spcBef>
                          <a:spcPts val="282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4.某材料的出厂价为2000元/吨，运杂费为90元/吨，  运输损耗率为</a:t>
                      </a:r>
                      <a:r>
                        <a:rPr sz="9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%，  采购保管</a:t>
                      </a:r>
                      <a:endParaRPr lang="Microsoft YaHei" altLang="Microsoft YaHei" sz="900"/>
                    </a:p>
                    <a:p>
                      <a:pPr marL="312308" algn="l" rtl="0" eaLnBrk="0">
                        <a:lnSpc>
                          <a:spcPct val="100000"/>
                        </a:lnSpc>
                        <a:spcBef>
                          <a:spcPts val="452"/>
                        </a:spcBef>
                      </a:pP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费率为2%，则该材料的预算单价为(        )元/吨 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2509931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5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34" name="picture 7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543848" y="2306751"/>
            <a:ext cx="486155" cy="96011"/>
          </a:xfrm>
          <a:prstGeom prst="rect">
            <a:avLst/>
          </a:prstGeom>
        </p:spPr>
      </p:pic>
      <p:graphicFrame>
        <p:nvGraphicFramePr>
          <p:cNvPr id="735" name="table 735"/>
          <p:cNvGraphicFramePr>
            <a:graphicFrameLocks noGrp="1"/>
          </p:cNvGraphicFramePr>
          <p:nvPr/>
        </p:nvGraphicFramePr>
        <p:xfrm>
          <a:off x="249936" y="1314627"/>
          <a:ext cx="4699634" cy="646429"/>
        </p:xfrm>
        <a:graphic>
          <a:graphicData uri="http://schemas.openxmlformats.org/drawingml/2006/table">
            <a:tbl>
              <a:tblPr/>
              <a:tblGrid>
                <a:gridCol w="441959"/>
                <a:gridCol w="4257675"/>
              </a:tblGrid>
              <a:tr h="6464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0"/>
                    </a:p>
                    <a:p>
                      <a:pPr marL="36469" algn="l" rtl="0" eaLnBrk="0">
                        <a:lnSpc>
                          <a:spcPts val="1107"/>
                        </a:lnSpc>
                        <a:spcBef>
                          <a:spcPts val="6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材料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411463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价＋    杂费＋运输   耗费＋采购   管费  (             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)</a:t>
                      </a:r>
                      <a:endParaRPr lang="Microsoft YaHei" altLang="Microsoft YaHei" sz="900"/>
                    </a:p>
                    <a:p>
                      <a:pPr marL="27365" algn="l" rtl="0" eaLnBrk="0">
                        <a:lnSpc>
                          <a:spcPct val="94000"/>
                        </a:lnSpc>
                        <a:spcBef>
                          <a:spcPts val="363"/>
                        </a:spcBef>
                      </a:pP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材料单价={ (材料   价+   杂费)  ×[1+运输   耗率 (%)  ]}×[1+采购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管费率 (%)  ]</a:t>
                      </a:r>
                      <a:endParaRPr lang="Microsoft YaHei" altLang="Microsoft YaHei" sz="900"/>
                    </a:p>
                    <a:p>
                      <a:pPr marL="83460" algn="l" rtl="0" eaLnBrk="0">
                        <a:lnSpc>
                          <a:spcPts val="1980"/>
                        </a:lnSpc>
                      </a:pPr>
                      <a:r>
                        <a:rPr sz="8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【18计/21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计】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36" name="path"/>
          <p:cNvSpPr/>
          <p:nvPr/>
        </p:nvSpPr>
        <p:spPr>
          <a:xfrm>
            <a:off x="4354496" y="1537131"/>
            <a:ext cx="92964" cy="115823"/>
          </a:xfrm>
          <a:custGeom>
            <a:rect l="0" t="0" r="0" b="0"/>
            <a:pathLst>
              <a:path w="146" h="182">
                <a:moveTo>
                  <a:pt x="120" y="4"/>
                </a:moveTo>
                <a:cubicBezTo>
                  <a:pt x="117" y="12"/>
                  <a:pt x="117" y="21"/>
                  <a:pt x="117" y="36"/>
                </a:cubicBezTo>
                <a:cubicBezTo>
                  <a:pt x="117" y="47"/>
                  <a:pt x="117" y="57"/>
                  <a:pt x="120" y="62"/>
                </a:cubicBezTo>
                <a:lnTo>
                  <a:pt x="81" y="62"/>
                </a:lnTo>
                <a:lnTo>
                  <a:pt x="81" y="88"/>
                </a:lnTo>
                <a:lnTo>
                  <a:pt x="105" y="88"/>
                </a:lnTo>
                <a:cubicBezTo>
                  <a:pt x="120" y="88"/>
                  <a:pt x="129" y="88"/>
                  <a:pt x="136" y="86"/>
                </a:cubicBezTo>
                <a:lnTo>
                  <a:pt x="136" y="103"/>
                </a:lnTo>
                <a:cubicBezTo>
                  <a:pt x="129" y="100"/>
                  <a:pt x="117" y="100"/>
                  <a:pt x="105" y="100"/>
                </a:cubicBezTo>
                <a:lnTo>
                  <a:pt x="93" y="100"/>
                </a:lnTo>
                <a:cubicBezTo>
                  <a:pt x="98" y="112"/>
                  <a:pt x="103" y="120"/>
                  <a:pt x="112" y="129"/>
                </a:cubicBezTo>
                <a:cubicBezTo>
                  <a:pt x="120" y="136"/>
                  <a:pt x="129" y="144"/>
                  <a:pt x="141" y="148"/>
                </a:cubicBezTo>
                <a:cubicBezTo>
                  <a:pt x="139" y="151"/>
                  <a:pt x="134" y="156"/>
                  <a:pt x="129" y="163"/>
                </a:cubicBezTo>
                <a:cubicBezTo>
                  <a:pt x="117" y="156"/>
                  <a:pt x="108" y="146"/>
                  <a:pt x="100" y="136"/>
                </a:cubicBezTo>
                <a:cubicBezTo>
                  <a:pt x="91" y="127"/>
                  <a:pt x="86" y="115"/>
                  <a:pt x="81" y="105"/>
                </a:cubicBezTo>
                <a:lnTo>
                  <a:pt x="81" y="148"/>
                </a:lnTo>
                <a:cubicBezTo>
                  <a:pt x="81" y="160"/>
                  <a:pt x="81" y="170"/>
                  <a:pt x="81" y="177"/>
                </a:cubicBezTo>
                <a:lnTo>
                  <a:pt x="64" y="177"/>
                </a:lnTo>
                <a:cubicBezTo>
                  <a:pt x="67" y="170"/>
                  <a:pt x="67" y="160"/>
                  <a:pt x="67" y="151"/>
                </a:cubicBezTo>
                <a:lnTo>
                  <a:pt x="67" y="103"/>
                </a:lnTo>
                <a:cubicBezTo>
                  <a:pt x="52" y="127"/>
                  <a:pt x="38" y="148"/>
                  <a:pt x="19" y="163"/>
                </a:cubicBezTo>
                <a:cubicBezTo>
                  <a:pt x="16" y="158"/>
                  <a:pt x="12" y="156"/>
                  <a:pt x="4" y="153"/>
                </a:cubicBezTo>
                <a:cubicBezTo>
                  <a:pt x="24" y="144"/>
                  <a:pt x="38" y="127"/>
                  <a:pt x="50" y="100"/>
                </a:cubicBezTo>
                <a:lnTo>
                  <a:pt x="38" y="100"/>
                </a:lnTo>
                <a:cubicBezTo>
                  <a:pt x="28" y="100"/>
                  <a:pt x="19" y="100"/>
                  <a:pt x="12" y="103"/>
                </a:cubicBezTo>
                <a:lnTo>
                  <a:pt x="12" y="86"/>
                </a:lnTo>
                <a:cubicBezTo>
                  <a:pt x="19" y="88"/>
                  <a:pt x="28" y="88"/>
                  <a:pt x="38" y="88"/>
                </a:cubicBezTo>
                <a:lnTo>
                  <a:pt x="67" y="88"/>
                </a:lnTo>
                <a:lnTo>
                  <a:pt x="67" y="62"/>
                </a:lnTo>
                <a:lnTo>
                  <a:pt x="31" y="62"/>
                </a:lnTo>
                <a:cubicBezTo>
                  <a:pt x="31" y="55"/>
                  <a:pt x="31" y="45"/>
                  <a:pt x="31" y="33"/>
                </a:cubicBezTo>
                <a:cubicBezTo>
                  <a:pt x="31" y="21"/>
                  <a:pt x="31" y="12"/>
                  <a:pt x="31" y="4"/>
                </a:cubicBezTo>
                <a:lnTo>
                  <a:pt x="120" y="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37" name="picture 7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22492" y="1531035"/>
            <a:ext cx="121919" cy="121920"/>
          </a:xfrm>
          <a:prstGeom prst="rect">
            <a:avLst/>
          </a:prstGeom>
        </p:spPr>
      </p:pic>
      <p:sp>
        <p:nvSpPr>
          <p:cNvPr id="738" name="path"/>
          <p:cNvSpPr/>
          <p:nvPr/>
        </p:nvSpPr>
        <p:spPr>
          <a:xfrm>
            <a:off x="3147207" y="1535607"/>
            <a:ext cx="80772" cy="118871"/>
          </a:xfrm>
          <a:custGeom>
            <a:rect l="0" t="0" r="0" b="0"/>
            <a:pathLst>
              <a:path w="127" h="187">
                <a:moveTo>
                  <a:pt x="115" y="4"/>
                </a:moveTo>
                <a:cubicBezTo>
                  <a:pt x="112" y="12"/>
                  <a:pt x="112" y="19"/>
                  <a:pt x="112" y="26"/>
                </a:cubicBezTo>
                <a:cubicBezTo>
                  <a:pt x="112" y="33"/>
                  <a:pt x="112" y="43"/>
                  <a:pt x="115" y="50"/>
                </a:cubicBezTo>
                <a:lnTo>
                  <a:pt x="31" y="50"/>
                </a:lnTo>
                <a:cubicBezTo>
                  <a:pt x="31" y="43"/>
                  <a:pt x="31" y="33"/>
                  <a:pt x="31" y="26"/>
                </a:cubicBezTo>
                <a:cubicBezTo>
                  <a:pt x="31" y="19"/>
                  <a:pt x="31" y="12"/>
                  <a:pt x="31" y="4"/>
                </a:cubicBezTo>
                <a:lnTo>
                  <a:pt x="115" y="4"/>
                </a:lnTo>
                <a:close/>
                <a:moveTo>
                  <a:pt x="122" y="64"/>
                </a:moveTo>
                <a:cubicBezTo>
                  <a:pt x="120" y="72"/>
                  <a:pt x="120" y="79"/>
                  <a:pt x="120" y="86"/>
                </a:cubicBezTo>
                <a:lnTo>
                  <a:pt x="120" y="107"/>
                </a:lnTo>
                <a:cubicBezTo>
                  <a:pt x="120" y="115"/>
                  <a:pt x="120" y="124"/>
                  <a:pt x="122" y="134"/>
                </a:cubicBezTo>
                <a:lnTo>
                  <a:pt x="105" y="134"/>
                </a:lnTo>
                <a:lnTo>
                  <a:pt x="105" y="79"/>
                </a:lnTo>
                <a:lnTo>
                  <a:pt x="38" y="79"/>
                </a:lnTo>
                <a:lnTo>
                  <a:pt x="38" y="134"/>
                </a:lnTo>
                <a:lnTo>
                  <a:pt x="23" y="134"/>
                </a:lnTo>
                <a:cubicBezTo>
                  <a:pt x="23" y="124"/>
                  <a:pt x="23" y="117"/>
                  <a:pt x="23" y="107"/>
                </a:cubicBezTo>
                <a:lnTo>
                  <a:pt x="23" y="88"/>
                </a:lnTo>
                <a:cubicBezTo>
                  <a:pt x="23" y="81"/>
                  <a:pt x="23" y="74"/>
                  <a:pt x="23" y="64"/>
                </a:cubicBezTo>
                <a:lnTo>
                  <a:pt x="122" y="64"/>
                </a:lnTo>
                <a:close/>
                <a:moveTo>
                  <a:pt x="81" y="91"/>
                </a:moveTo>
                <a:cubicBezTo>
                  <a:pt x="79" y="100"/>
                  <a:pt x="79" y="107"/>
                  <a:pt x="76" y="120"/>
                </a:cubicBezTo>
                <a:cubicBezTo>
                  <a:pt x="76" y="129"/>
                  <a:pt x="74" y="136"/>
                  <a:pt x="69" y="144"/>
                </a:cubicBezTo>
                <a:cubicBezTo>
                  <a:pt x="67" y="151"/>
                  <a:pt x="60" y="155"/>
                  <a:pt x="52" y="163"/>
                </a:cubicBezTo>
                <a:cubicBezTo>
                  <a:pt x="45" y="167"/>
                  <a:pt x="33" y="175"/>
                  <a:pt x="16" y="182"/>
                </a:cubicBezTo>
                <a:cubicBezTo>
                  <a:pt x="14" y="177"/>
                  <a:pt x="12" y="172"/>
                  <a:pt x="4" y="165"/>
                </a:cubicBezTo>
                <a:cubicBezTo>
                  <a:pt x="19" y="163"/>
                  <a:pt x="31" y="160"/>
                  <a:pt x="38" y="153"/>
                </a:cubicBezTo>
                <a:cubicBezTo>
                  <a:pt x="47" y="148"/>
                  <a:pt x="52" y="144"/>
                  <a:pt x="57" y="136"/>
                </a:cubicBezTo>
                <a:cubicBezTo>
                  <a:pt x="60" y="129"/>
                  <a:pt x="62" y="122"/>
                  <a:pt x="62" y="115"/>
                </a:cubicBezTo>
                <a:cubicBezTo>
                  <a:pt x="62" y="107"/>
                  <a:pt x="64" y="98"/>
                  <a:pt x="64" y="88"/>
                </a:cubicBezTo>
                <a:cubicBezTo>
                  <a:pt x="69" y="91"/>
                  <a:pt x="76" y="91"/>
                  <a:pt x="81" y="91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39" name="picture 7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112155" y="1531035"/>
            <a:ext cx="120395" cy="120396"/>
          </a:xfrm>
          <a:prstGeom prst="rect">
            <a:avLst/>
          </a:prstGeom>
        </p:spPr>
      </p:pic>
      <p:sp>
        <p:nvSpPr>
          <p:cNvPr id="740" name="path"/>
          <p:cNvSpPr/>
          <p:nvPr/>
        </p:nvSpPr>
        <p:spPr>
          <a:xfrm>
            <a:off x="2191300" y="1540179"/>
            <a:ext cx="80772" cy="88392"/>
          </a:xfrm>
          <a:custGeom>
            <a:rect l="0" t="0" r="0" b="0"/>
            <a:pathLst>
              <a:path w="127" h="139">
                <a:moveTo>
                  <a:pt x="98" y="120"/>
                </a:moveTo>
                <a:cubicBezTo>
                  <a:pt x="72" y="122"/>
                  <a:pt x="52" y="124"/>
                  <a:pt x="43" y="127"/>
                </a:cubicBezTo>
                <a:cubicBezTo>
                  <a:pt x="33" y="127"/>
                  <a:pt x="26" y="129"/>
                  <a:pt x="21" y="132"/>
                </a:cubicBezTo>
                <a:lnTo>
                  <a:pt x="14" y="115"/>
                </a:lnTo>
                <a:cubicBezTo>
                  <a:pt x="19" y="112"/>
                  <a:pt x="26" y="108"/>
                  <a:pt x="31" y="98"/>
                </a:cubicBezTo>
                <a:cubicBezTo>
                  <a:pt x="36" y="88"/>
                  <a:pt x="40" y="76"/>
                  <a:pt x="45" y="62"/>
                </a:cubicBezTo>
                <a:cubicBezTo>
                  <a:pt x="26" y="62"/>
                  <a:pt x="14" y="62"/>
                  <a:pt x="4" y="62"/>
                </a:cubicBezTo>
                <a:lnTo>
                  <a:pt x="4" y="48"/>
                </a:lnTo>
                <a:cubicBezTo>
                  <a:pt x="14" y="48"/>
                  <a:pt x="33" y="48"/>
                  <a:pt x="64" y="48"/>
                </a:cubicBezTo>
                <a:cubicBezTo>
                  <a:pt x="93" y="48"/>
                  <a:pt x="112" y="48"/>
                  <a:pt x="122" y="48"/>
                </a:cubicBezTo>
                <a:lnTo>
                  <a:pt x="122" y="62"/>
                </a:lnTo>
                <a:cubicBezTo>
                  <a:pt x="112" y="62"/>
                  <a:pt x="93" y="62"/>
                  <a:pt x="62" y="62"/>
                </a:cubicBezTo>
                <a:cubicBezTo>
                  <a:pt x="60" y="67"/>
                  <a:pt x="57" y="76"/>
                  <a:pt x="52" y="84"/>
                </a:cubicBezTo>
                <a:cubicBezTo>
                  <a:pt x="48" y="93"/>
                  <a:pt x="43" y="103"/>
                  <a:pt x="36" y="112"/>
                </a:cubicBezTo>
                <a:cubicBezTo>
                  <a:pt x="55" y="112"/>
                  <a:pt x="74" y="110"/>
                  <a:pt x="91" y="110"/>
                </a:cubicBezTo>
                <a:cubicBezTo>
                  <a:pt x="88" y="103"/>
                  <a:pt x="84" y="96"/>
                  <a:pt x="76" y="86"/>
                </a:cubicBezTo>
                <a:cubicBezTo>
                  <a:pt x="81" y="84"/>
                  <a:pt x="84" y="81"/>
                  <a:pt x="88" y="79"/>
                </a:cubicBezTo>
                <a:cubicBezTo>
                  <a:pt x="98" y="91"/>
                  <a:pt x="108" y="105"/>
                  <a:pt x="120" y="124"/>
                </a:cubicBezTo>
                <a:cubicBezTo>
                  <a:pt x="115" y="127"/>
                  <a:pt x="110" y="129"/>
                  <a:pt x="105" y="134"/>
                </a:cubicBezTo>
                <a:cubicBezTo>
                  <a:pt x="103" y="129"/>
                  <a:pt x="100" y="124"/>
                  <a:pt x="98" y="120"/>
                </a:cubicBezTo>
                <a:moveTo>
                  <a:pt x="110" y="19"/>
                </a:moveTo>
                <a:cubicBezTo>
                  <a:pt x="98" y="19"/>
                  <a:pt x="84" y="19"/>
                  <a:pt x="64" y="19"/>
                </a:cubicBezTo>
                <a:cubicBezTo>
                  <a:pt x="45" y="19"/>
                  <a:pt x="31" y="19"/>
                  <a:pt x="19" y="19"/>
                </a:cubicBezTo>
                <a:lnTo>
                  <a:pt x="19" y="4"/>
                </a:lnTo>
                <a:cubicBezTo>
                  <a:pt x="28" y="4"/>
                  <a:pt x="43" y="7"/>
                  <a:pt x="64" y="7"/>
                </a:cubicBezTo>
                <a:cubicBezTo>
                  <a:pt x="84" y="7"/>
                  <a:pt x="98" y="4"/>
                  <a:pt x="110" y="4"/>
                </a:cubicBezTo>
                <a:lnTo>
                  <a:pt x="110" y="19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41" name="picture 74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156248" y="1538655"/>
            <a:ext cx="120395" cy="111252"/>
          </a:xfrm>
          <a:prstGeom prst="rect">
            <a:avLst/>
          </a:prstGeom>
        </p:spPr>
      </p:pic>
      <p:sp>
        <p:nvSpPr>
          <p:cNvPr id="742" name="path"/>
          <p:cNvSpPr/>
          <p:nvPr/>
        </p:nvSpPr>
        <p:spPr>
          <a:xfrm>
            <a:off x="1871245" y="1546275"/>
            <a:ext cx="85344" cy="106679"/>
          </a:xfrm>
          <a:custGeom>
            <a:rect l="0" t="0" r="0" b="0"/>
            <a:pathLst>
              <a:path w="134" h="167">
                <a:moveTo>
                  <a:pt x="79" y="9"/>
                </a:moveTo>
                <a:cubicBezTo>
                  <a:pt x="76" y="16"/>
                  <a:pt x="72" y="21"/>
                  <a:pt x="72" y="28"/>
                </a:cubicBezTo>
                <a:lnTo>
                  <a:pt x="129" y="28"/>
                </a:lnTo>
                <a:cubicBezTo>
                  <a:pt x="129" y="33"/>
                  <a:pt x="129" y="40"/>
                  <a:pt x="129" y="50"/>
                </a:cubicBezTo>
                <a:lnTo>
                  <a:pt x="129" y="74"/>
                </a:lnTo>
                <a:cubicBezTo>
                  <a:pt x="129" y="84"/>
                  <a:pt x="129" y="91"/>
                  <a:pt x="129" y="98"/>
                </a:cubicBezTo>
                <a:lnTo>
                  <a:pt x="86" y="98"/>
                </a:lnTo>
                <a:lnTo>
                  <a:pt x="86" y="146"/>
                </a:lnTo>
                <a:cubicBezTo>
                  <a:pt x="86" y="153"/>
                  <a:pt x="83" y="158"/>
                  <a:pt x="79" y="158"/>
                </a:cubicBezTo>
                <a:cubicBezTo>
                  <a:pt x="74" y="160"/>
                  <a:pt x="67" y="163"/>
                  <a:pt x="55" y="163"/>
                </a:cubicBezTo>
                <a:cubicBezTo>
                  <a:pt x="55" y="158"/>
                  <a:pt x="52" y="151"/>
                  <a:pt x="50" y="146"/>
                </a:cubicBezTo>
                <a:cubicBezTo>
                  <a:pt x="60" y="146"/>
                  <a:pt x="67" y="146"/>
                  <a:pt x="67" y="146"/>
                </a:cubicBezTo>
                <a:cubicBezTo>
                  <a:pt x="69" y="144"/>
                  <a:pt x="69" y="141"/>
                  <a:pt x="69" y="139"/>
                </a:cubicBezTo>
                <a:lnTo>
                  <a:pt x="69" y="98"/>
                </a:lnTo>
                <a:lnTo>
                  <a:pt x="26" y="98"/>
                </a:lnTo>
                <a:cubicBezTo>
                  <a:pt x="26" y="91"/>
                  <a:pt x="26" y="84"/>
                  <a:pt x="26" y="74"/>
                </a:cubicBezTo>
                <a:lnTo>
                  <a:pt x="26" y="50"/>
                </a:lnTo>
                <a:cubicBezTo>
                  <a:pt x="26" y="40"/>
                  <a:pt x="26" y="33"/>
                  <a:pt x="26" y="28"/>
                </a:cubicBezTo>
                <a:lnTo>
                  <a:pt x="57" y="28"/>
                </a:lnTo>
                <a:cubicBezTo>
                  <a:pt x="60" y="16"/>
                  <a:pt x="62" y="9"/>
                  <a:pt x="62" y="4"/>
                </a:cubicBezTo>
                <a:lnTo>
                  <a:pt x="79" y="9"/>
                </a:lnTo>
                <a:close/>
                <a:moveTo>
                  <a:pt x="112" y="57"/>
                </a:moveTo>
                <a:lnTo>
                  <a:pt x="112" y="40"/>
                </a:lnTo>
                <a:lnTo>
                  <a:pt x="40" y="40"/>
                </a:lnTo>
                <a:lnTo>
                  <a:pt x="40" y="57"/>
                </a:lnTo>
                <a:lnTo>
                  <a:pt x="112" y="57"/>
                </a:lnTo>
                <a:close/>
                <a:moveTo>
                  <a:pt x="112" y="86"/>
                </a:moveTo>
                <a:lnTo>
                  <a:pt x="112" y="69"/>
                </a:lnTo>
                <a:lnTo>
                  <a:pt x="40" y="69"/>
                </a:lnTo>
                <a:lnTo>
                  <a:pt x="40" y="86"/>
                </a:lnTo>
                <a:lnTo>
                  <a:pt x="112" y="86"/>
                </a:lnTo>
                <a:close/>
                <a:moveTo>
                  <a:pt x="4" y="146"/>
                </a:moveTo>
                <a:cubicBezTo>
                  <a:pt x="12" y="141"/>
                  <a:pt x="19" y="136"/>
                  <a:pt x="23" y="129"/>
                </a:cubicBezTo>
                <a:cubicBezTo>
                  <a:pt x="31" y="124"/>
                  <a:pt x="36" y="117"/>
                  <a:pt x="38" y="110"/>
                </a:cubicBezTo>
                <a:cubicBezTo>
                  <a:pt x="43" y="115"/>
                  <a:pt x="48" y="117"/>
                  <a:pt x="52" y="120"/>
                </a:cubicBezTo>
                <a:cubicBezTo>
                  <a:pt x="38" y="136"/>
                  <a:pt x="26" y="148"/>
                  <a:pt x="16" y="156"/>
                </a:cubicBezTo>
                <a:cubicBezTo>
                  <a:pt x="12" y="153"/>
                  <a:pt x="9" y="148"/>
                  <a:pt x="4" y="14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43" name="picture 74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848385" y="1537131"/>
            <a:ext cx="114300" cy="115823"/>
          </a:xfrm>
          <a:prstGeom prst="rect">
            <a:avLst/>
          </a:prstGeom>
        </p:spPr>
      </p:pic>
      <p:pic>
        <p:nvPicPr>
          <p:cNvPr id="744" name="picture 74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582144" y="1346631"/>
            <a:ext cx="504444" cy="123444"/>
          </a:xfrm>
          <a:prstGeom prst="rect">
            <a:avLst/>
          </a:prstGeom>
        </p:spPr>
      </p:pic>
      <p:pic>
        <p:nvPicPr>
          <p:cNvPr id="745" name="picture 74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081173" y="1348155"/>
            <a:ext cx="124967" cy="120396"/>
          </a:xfrm>
          <a:prstGeom prst="rect">
            <a:avLst/>
          </a:prstGeom>
        </p:spPr>
      </p:pic>
      <p:pic>
        <p:nvPicPr>
          <p:cNvPr id="746" name="picture 74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357987" y="1346631"/>
            <a:ext cx="120395" cy="123444"/>
          </a:xfrm>
          <a:prstGeom prst="rect">
            <a:avLst/>
          </a:prstGeom>
        </p:spPr>
      </p:pic>
      <p:pic>
        <p:nvPicPr>
          <p:cNvPr id="747" name="picture 74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609898" y="1351203"/>
            <a:ext cx="120396" cy="115823"/>
          </a:xfrm>
          <a:prstGeom prst="rect">
            <a:avLst/>
          </a:prstGeom>
        </p:spPr>
      </p:pic>
      <p:pic>
        <p:nvPicPr>
          <p:cNvPr id="748" name="picture 74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16280" y="1348155"/>
            <a:ext cx="374903" cy="121920"/>
          </a:xfrm>
          <a:prstGeom prst="rect">
            <a:avLst/>
          </a:prstGeom>
        </p:spPr>
      </p:pic>
      <p:graphicFrame>
        <p:nvGraphicFramePr>
          <p:cNvPr id="749" name="table 749"/>
          <p:cNvGraphicFramePr>
            <a:graphicFrameLocks noGrp="1"/>
          </p:cNvGraphicFramePr>
          <p:nvPr/>
        </p:nvGraphicFramePr>
        <p:xfrm>
          <a:off x="307864" y="2501244"/>
          <a:ext cx="1713864" cy="288925"/>
        </p:xfrm>
        <a:graphic>
          <a:graphicData uri="http://schemas.openxmlformats.org/drawingml/2006/table">
            <a:tbl>
              <a:tblPr/>
              <a:tblGrid>
                <a:gridCol w="859155"/>
                <a:gridCol w="854710"/>
              </a:tblGrid>
              <a:tr h="1441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.2150.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endParaRPr lang="Microsoft YaHei" altLang="Microsoft YaHei" sz="900"/>
                    </a:p>
                  </a:txBody>
                  <a:tcPr marL="0" marR="0" marT="2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8933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.2151.3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endParaRPr lang="Microsoft YaHei" altLang="Microsoft YaHei" sz="900"/>
                    </a:p>
                  </a:txBody>
                  <a:tcPr marL="0" marR="0" marT="2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47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2920" algn="l" rtl="0" eaLnBrk="0">
                        <a:lnSpc>
                          <a:spcPct val="66000"/>
                        </a:lnSpc>
                        <a:spcBef>
                          <a:spcPts val="3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.2152.2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289330" algn="l" rtl="0" eaLnBrk="0">
                        <a:lnSpc>
                          <a:spcPct val="66000"/>
                        </a:lnSpc>
                        <a:spcBef>
                          <a:spcPts val="3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.2153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750" name="picture 75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283964" y="22275"/>
            <a:ext cx="771144" cy="1173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51" name="table 751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marL="378333" algn="l" rtl="0" eaLnBrk="0">
                        <a:lnSpc>
                          <a:spcPct val="91000"/>
                        </a:lnSpc>
                      </a:pP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5.下列费用中，属于建筑安装工程施工机具使用费的有(       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)  。</a:t>
                      </a:r>
                      <a:endParaRPr lang="Microsoft YaHei" altLang="Microsoft YaHei" sz="1100"/>
                    </a:p>
                    <a:p>
                      <a:pPr marL="2931869" indent="-6083" algn="l" rtl="0" eaLnBrk="0">
                        <a:lnSpc>
                          <a:spcPct val="119000"/>
                        </a:lnSpc>
                        <a:spcBef>
                          <a:spcPts val="527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11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.机上司机的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工费                      D</a:t>
                      </a: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.仪器仪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表使用费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"/>
                    </a:p>
                    <a:p>
                      <a:pPr marL="2508150" algn="l" rtl="0" eaLnBrk="0">
                        <a:lnSpc>
                          <a:spcPct val="90000"/>
                        </a:lnSpc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6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52" name="picture 7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98494" y="1835836"/>
            <a:ext cx="112776" cy="92963"/>
          </a:xfrm>
          <a:prstGeom prst="rect">
            <a:avLst/>
          </a:prstGeom>
        </p:spPr>
      </p:pic>
      <p:pic>
        <p:nvPicPr>
          <p:cNvPr id="753" name="picture 7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65549" y="1834311"/>
            <a:ext cx="83820" cy="85344"/>
          </a:xfrm>
          <a:prstGeom prst="rect">
            <a:avLst/>
          </a:prstGeom>
        </p:spPr>
      </p:pic>
      <p:pic>
        <p:nvPicPr>
          <p:cNvPr id="754" name="picture 7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495546" y="1831263"/>
            <a:ext cx="108204" cy="97535"/>
          </a:xfrm>
          <a:prstGeom prst="rect">
            <a:avLst/>
          </a:prstGeom>
        </p:spPr>
      </p:pic>
      <p:pic>
        <p:nvPicPr>
          <p:cNvPr id="755" name="picture 75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620513" y="1825167"/>
            <a:ext cx="86868" cy="105155"/>
          </a:xfrm>
          <a:prstGeom prst="rect">
            <a:avLst/>
          </a:prstGeom>
        </p:spPr>
      </p:pic>
      <p:sp>
        <p:nvSpPr>
          <p:cNvPr id="756" name="path"/>
          <p:cNvSpPr/>
          <p:nvPr/>
        </p:nvSpPr>
        <p:spPr>
          <a:xfrm>
            <a:off x="4529074" y="1873936"/>
            <a:ext cx="160019" cy="59435"/>
          </a:xfrm>
          <a:custGeom>
            <a:rect l="0" t="0" r="0" b="0"/>
            <a:pathLst>
              <a:path w="251" h="93">
                <a:moveTo>
                  <a:pt x="60" y="60"/>
                </a:moveTo>
                <a:cubicBezTo>
                  <a:pt x="71" y="57"/>
                  <a:pt x="79" y="55"/>
                  <a:pt x="81" y="55"/>
                </a:cubicBezTo>
                <a:cubicBezTo>
                  <a:pt x="86" y="55"/>
                  <a:pt x="88" y="57"/>
                  <a:pt x="91" y="60"/>
                </a:cubicBezTo>
                <a:cubicBezTo>
                  <a:pt x="93" y="60"/>
                  <a:pt x="95" y="62"/>
                  <a:pt x="95" y="64"/>
                </a:cubicBezTo>
                <a:cubicBezTo>
                  <a:pt x="95" y="67"/>
                  <a:pt x="93" y="67"/>
                  <a:pt x="88" y="67"/>
                </a:cubicBezTo>
                <a:cubicBezTo>
                  <a:pt x="88" y="67"/>
                  <a:pt x="86" y="67"/>
                  <a:pt x="83" y="67"/>
                </a:cubicBezTo>
                <a:cubicBezTo>
                  <a:pt x="81" y="67"/>
                  <a:pt x="76" y="67"/>
                  <a:pt x="69" y="67"/>
                </a:cubicBezTo>
                <a:cubicBezTo>
                  <a:pt x="62" y="67"/>
                  <a:pt x="52" y="67"/>
                  <a:pt x="43" y="69"/>
                </a:cubicBezTo>
                <a:cubicBezTo>
                  <a:pt x="33" y="69"/>
                  <a:pt x="26" y="71"/>
                  <a:pt x="23" y="71"/>
                </a:cubicBezTo>
                <a:cubicBezTo>
                  <a:pt x="21" y="74"/>
                  <a:pt x="19" y="74"/>
                  <a:pt x="16" y="74"/>
                </a:cubicBezTo>
                <a:cubicBezTo>
                  <a:pt x="14" y="74"/>
                  <a:pt x="11" y="74"/>
                  <a:pt x="9" y="71"/>
                </a:cubicBezTo>
                <a:cubicBezTo>
                  <a:pt x="7" y="69"/>
                  <a:pt x="4" y="67"/>
                  <a:pt x="4" y="67"/>
                </a:cubicBezTo>
                <a:cubicBezTo>
                  <a:pt x="4" y="67"/>
                  <a:pt x="4" y="64"/>
                  <a:pt x="7" y="64"/>
                </a:cubicBezTo>
                <a:cubicBezTo>
                  <a:pt x="7" y="64"/>
                  <a:pt x="9" y="64"/>
                  <a:pt x="11" y="64"/>
                </a:cubicBezTo>
                <a:cubicBezTo>
                  <a:pt x="16" y="64"/>
                  <a:pt x="31" y="64"/>
                  <a:pt x="52" y="60"/>
                </a:cubicBezTo>
                <a:cubicBezTo>
                  <a:pt x="55" y="52"/>
                  <a:pt x="60" y="45"/>
                  <a:pt x="62" y="35"/>
                </a:cubicBezTo>
                <a:cubicBezTo>
                  <a:pt x="62" y="28"/>
                  <a:pt x="64" y="21"/>
                  <a:pt x="64" y="16"/>
                </a:cubicBezTo>
                <a:cubicBezTo>
                  <a:pt x="64" y="16"/>
                  <a:pt x="64" y="14"/>
                  <a:pt x="64" y="14"/>
                </a:cubicBezTo>
                <a:cubicBezTo>
                  <a:pt x="64" y="14"/>
                  <a:pt x="62" y="11"/>
                  <a:pt x="62" y="11"/>
                </a:cubicBezTo>
                <a:cubicBezTo>
                  <a:pt x="62" y="9"/>
                  <a:pt x="64" y="9"/>
                  <a:pt x="64" y="9"/>
                </a:cubicBezTo>
                <a:cubicBezTo>
                  <a:pt x="67" y="9"/>
                  <a:pt x="69" y="9"/>
                  <a:pt x="74" y="11"/>
                </a:cubicBezTo>
                <a:cubicBezTo>
                  <a:pt x="76" y="14"/>
                  <a:pt x="79" y="16"/>
                  <a:pt x="79" y="16"/>
                </a:cubicBezTo>
                <a:cubicBezTo>
                  <a:pt x="79" y="19"/>
                  <a:pt x="79" y="21"/>
                  <a:pt x="76" y="21"/>
                </a:cubicBezTo>
                <a:cubicBezTo>
                  <a:pt x="76" y="23"/>
                  <a:pt x="74" y="28"/>
                  <a:pt x="69" y="38"/>
                </a:cubicBezTo>
                <a:cubicBezTo>
                  <a:pt x="64" y="47"/>
                  <a:pt x="62" y="52"/>
                  <a:pt x="60" y="60"/>
                </a:cubicBezTo>
                <a:moveTo>
                  <a:pt x="177" y="11"/>
                </a:moveTo>
                <a:cubicBezTo>
                  <a:pt x="199" y="9"/>
                  <a:pt x="213" y="7"/>
                  <a:pt x="218" y="7"/>
                </a:cubicBezTo>
                <a:cubicBezTo>
                  <a:pt x="220" y="4"/>
                  <a:pt x="223" y="4"/>
                  <a:pt x="223" y="4"/>
                </a:cubicBezTo>
                <a:cubicBezTo>
                  <a:pt x="225" y="4"/>
                  <a:pt x="227" y="7"/>
                  <a:pt x="232" y="7"/>
                </a:cubicBezTo>
                <a:cubicBezTo>
                  <a:pt x="235" y="9"/>
                  <a:pt x="237" y="11"/>
                  <a:pt x="237" y="11"/>
                </a:cubicBezTo>
                <a:cubicBezTo>
                  <a:pt x="237" y="14"/>
                  <a:pt x="237" y="14"/>
                  <a:pt x="235" y="14"/>
                </a:cubicBezTo>
                <a:cubicBezTo>
                  <a:pt x="235" y="16"/>
                  <a:pt x="232" y="19"/>
                  <a:pt x="232" y="23"/>
                </a:cubicBezTo>
                <a:cubicBezTo>
                  <a:pt x="232" y="28"/>
                  <a:pt x="232" y="33"/>
                  <a:pt x="235" y="35"/>
                </a:cubicBezTo>
                <a:cubicBezTo>
                  <a:pt x="235" y="38"/>
                  <a:pt x="235" y="40"/>
                  <a:pt x="235" y="43"/>
                </a:cubicBezTo>
                <a:cubicBezTo>
                  <a:pt x="235" y="47"/>
                  <a:pt x="232" y="52"/>
                  <a:pt x="232" y="55"/>
                </a:cubicBezTo>
                <a:cubicBezTo>
                  <a:pt x="230" y="57"/>
                  <a:pt x="227" y="57"/>
                  <a:pt x="227" y="57"/>
                </a:cubicBezTo>
                <a:cubicBezTo>
                  <a:pt x="225" y="57"/>
                  <a:pt x="223" y="55"/>
                  <a:pt x="223" y="47"/>
                </a:cubicBezTo>
                <a:cubicBezTo>
                  <a:pt x="223" y="47"/>
                  <a:pt x="223" y="45"/>
                  <a:pt x="223" y="45"/>
                </a:cubicBezTo>
                <a:cubicBezTo>
                  <a:pt x="223" y="40"/>
                  <a:pt x="223" y="35"/>
                  <a:pt x="223" y="31"/>
                </a:cubicBezTo>
                <a:cubicBezTo>
                  <a:pt x="223" y="26"/>
                  <a:pt x="223" y="21"/>
                  <a:pt x="223" y="19"/>
                </a:cubicBezTo>
                <a:cubicBezTo>
                  <a:pt x="223" y="16"/>
                  <a:pt x="223" y="14"/>
                  <a:pt x="220" y="14"/>
                </a:cubicBezTo>
                <a:cubicBezTo>
                  <a:pt x="220" y="14"/>
                  <a:pt x="218" y="11"/>
                  <a:pt x="218" y="11"/>
                </a:cubicBezTo>
                <a:cubicBezTo>
                  <a:pt x="211" y="11"/>
                  <a:pt x="199" y="14"/>
                  <a:pt x="182" y="16"/>
                </a:cubicBezTo>
                <a:cubicBezTo>
                  <a:pt x="182" y="21"/>
                  <a:pt x="182" y="26"/>
                  <a:pt x="182" y="31"/>
                </a:cubicBezTo>
                <a:cubicBezTo>
                  <a:pt x="182" y="35"/>
                  <a:pt x="182" y="40"/>
                  <a:pt x="182" y="47"/>
                </a:cubicBezTo>
                <a:cubicBezTo>
                  <a:pt x="180" y="55"/>
                  <a:pt x="180" y="60"/>
                  <a:pt x="177" y="60"/>
                </a:cubicBezTo>
                <a:cubicBezTo>
                  <a:pt x="175" y="60"/>
                  <a:pt x="175" y="57"/>
                  <a:pt x="172" y="55"/>
                </a:cubicBezTo>
                <a:cubicBezTo>
                  <a:pt x="172" y="52"/>
                  <a:pt x="172" y="50"/>
                  <a:pt x="172" y="50"/>
                </a:cubicBezTo>
                <a:cubicBezTo>
                  <a:pt x="172" y="47"/>
                  <a:pt x="172" y="45"/>
                  <a:pt x="172" y="45"/>
                </a:cubicBezTo>
                <a:cubicBezTo>
                  <a:pt x="172" y="40"/>
                  <a:pt x="175" y="35"/>
                  <a:pt x="175" y="31"/>
                </a:cubicBezTo>
                <a:cubicBezTo>
                  <a:pt x="175" y="23"/>
                  <a:pt x="175" y="21"/>
                  <a:pt x="172" y="19"/>
                </a:cubicBezTo>
                <a:cubicBezTo>
                  <a:pt x="172" y="16"/>
                  <a:pt x="172" y="16"/>
                  <a:pt x="172" y="14"/>
                </a:cubicBezTo>
                <a:cubicBezTo>
                  <a:pt x="172" y="14"/>
                  <a:pt x="172" y="11"/>
                  <a:pt x="175" y="11"/>
                </a:cubicBezTo>
                <a:cubicBezTo>
                  <a:pt x="175" y="11"/>
                  <a:pt x="177" y="11"/>
                  <a:pt x="177" y="11"/>
                </a:cubicBezTo>
                <a:moveTo>
                  <a:pt x="208" y="28"/>
                </a:moveTo>
                <a:cubicBezTo>
                  <a:pt x="208" y="28"/>
                  <a:pt x="208" y="28"/>
                  <a:pt x="208" y="31"/>
                </a:cubicBezTo>
                <a:cubicBezTo>
                  <a:pt x="206" y="33"/>
                  <a:pt x="206" y="35"/>
                  <a:pt x="206" y="43"/>
                </a:cubicBezTo>
                <a:cubicBezTo>
                  <a:pt x="206" y="47"/>
                  <a:pt x="203" y="52"/>
                  <a:pt x="201" y="57"/>
                </a:cubicBezTo>
                <a:cubicBezTo>
                  <a:pt x="199" y="62"/>
                  <a:pt x="196" y="67"/>
                  <a:pt x="191" y="71"/>
                </a:cubicBezTo>
                <a:cubicBezTo>
                  <a:pt x="187" y="76"/>
                  <a:pt x="182" y="79"/>
                  <a:pt x="175" y="83"/>
                </a:cubicBezTo>
                <a:cubicBezTo>
                  <a:pt x="170" y="86"/>
                  <a:pt x="165" y="88"/>
                  <a:pt x="165" y="88"/>
                </a:cubicBezTo>
                <a:cubicBezTo>
                  <a:pt x="163" y="88"/>
                  <a:pt x="163" y="88"/>
                  <a:pt x="163" y="86"/>
                </a:cubicBezTo>
                <a:cubicBezTo>
                  <a:pt x="163" y="86"/>
                  <a:pt x="163" y="86"/>
                  <a:pt x="165" y="83"/>
                </a:cubicBezTo>
                <a:cubicBezTo>
                  <a:pt x="172" y="79"/>
                  <a:pt x="177" y="76"/>
                  <a:pt x="182" y="71"/>
                </a:cubicBezTo>
                <a:cubicBezTo>
                  <a:pt x="184" y="69"/>
                  <a:pt x="187" y="64"/>
                  <a:pt x="189" y="62"/>
                </a:cubicBezTo>
                <a:cubicBezTo>
                  <a:pt x="191" y="57"/>
                  <a:pt x="194" y="52"/>
                  <a:pt x="196" y="50"/>
                </a:cubicBezTo>
                <a:cubicBezTo>
                  <a:pt x="196" y="45"/>
                  <a:pt x="196" y="40"/>
                  <a:pt x="196" y="35"/>
                </a:cubicBezTo>
                <a:cubicBezTo>
                  <a:pt x="196" y="31"/>
                  <a:pt x="196" y="28"/>
                  <a:pt x="194" y="26"/>
                </a:cubicBezTo>
                <a:cubicBezTo>
                  <a:pt x="194" y="23"/>
                  <a:pt x="194" y="23"/>
                  <a:pt x="194" y="23"/>
                </a:cubicBezTo>
                <a:cubicBezTo>
                  <a:pt x="194" y="21"/>
                  <a:pt x="196" y="21"/>
                  <a:pt x="196" y="21"/>
                </a:cubicBezTo>
                <a:cubicBezTo>
                  <a:pt x="199" y="21"/>
                  <a:pt x="201" y="21"/>
                  <a:pt x="203" y="23"/>
                </a:cubicBezTo>
                <a:cubicBezTo>
                  <a:pt x="206" y="23"/>
                  <a:pt x="208" y="26"/>
                  <a:pt x="208" y="28"/>
                </a:cubicBezTo>
                <a:moveTo>
                  <a:pt x="208" y="57"/>
                </a:moveTo>
                <a:cubicBezTo>
                  <a:pt x="211" y="57"/>
                  <a:pt x="215" y="60"/>
                  <a:pt x="225" y="64"/>
                </a:cubicBezTo>
                <a:cubicBezTo>
                  <a:pt x="235" y="67"/>
                  <a:pt x="240" y="71"/>
                  <a:pt x="242" y="76"/>
                </a:cubicBezTo>
                <a:cubicBezTo>
                  <a:pt x="244" y="79"/>
                  <a:pt x="247" y="83"/>
                  <a:pt x="247" y="86"/>
                </a:cubicBezTo>
                <a:cubicBezTo>
                  <a:pt x="247" y="88"/>
                  <a:pt x="244" y="88"/>
                  <a:pt x="242" y="88"/>
                </a:cubicBezTo>
                <a:cubicBezTo>
                  <a:pt x="242" y="88"/>
                  <a:pt x="237" y="86"/>
                  <a:pt x="235" y="83"/>
                </a:cubicBezTo>
                <a:cubicBezTo>
                  <a:pt x="230" y="81"/>
                  <a:pt x="225" y="76"/>
                  <a:pt x="220" y="71"/>
                </a:cubicBezTo>
                <a:cubicBezTo>
                  <a:pt x="215" y="69"/>
                  <a:pt x="213" y="64"/>
                  <a:pt x="211" y="62"/>
                </a:cubicBezTo>
                <a:cubicBezTo>
                  <a:pt x="208" y="62"/>
                  <a:pt x="206" y="60"/>
                  <a:pt x="206" y="60"/>
                </a:cubicBezTo>
                <a:cubicBezTo>
                  <a:pt x="206" y="57"/>
                  <a:pt x="206" y="57"/>
                  <a:pt x="208" y="57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57" name="picture 75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253486" y="1828215"/>
            <a:ext cx="211835" cy="109727"/>
          </a:xfrm>
          <a:prstGeom prst="rect">
            <a:avLst/>
          </a:prstGeom>
        </p:spPr>
      </p:pic>
      <p:sp>
        <p:nvSpPr>
          <p:cNvPr id="758" name="path"/>
          <p:cNvSpPr/>
          <p:nvPr/>
        </p:nvSpPr>
        <p:spPr>
          <a:xfrm>
            <a:off x="3387598" y="1840407"/>
            <a:ext cx="80771" cy="83820"/>
          </a:xfrm>
          <a:custGeom>
            <a:rect l="0" t="0" r="0" b="0"/>
            <a:pathLst>
              <a:path w="127" h="132">
                <a:moveTo>
                  <a:pt x="28" y="60"/>
                </a:moveTo>
                <a:cubicBezTo>
                  <a:pt x="28" y="38"/>
                  <a:pt x="28" y="28"/>
                  <a:pt x="26" y="24"/>
                </a:cubicBezTo>
                <a:cubicBezTo>
                  <a:pt x="26" y="21"/>
                  <a:pt x="26" y="21"/>
                  <a:pt x="23" y="21"/>
                </a:cubicBezTo>
                <a:cubicBezTo>
                  <a:pt x="23" y="21"/>
                  <a:pt x="21" y="21"/>
                  <a:pt x="16" y="21"/>
                </a:cubicBezTo>
                <a:cubicBezTo>
                  <a:pt x="11" y="24"/>
                  <a:pt x="7" y="24"/>
                  <a:pt x="4" y="24"/>
                </a:cubicBezTo>
                <a:cubicBezTo>
                  <a:pt x="7" y="31"/>
                  <a:pt x="7" y="38"/>
                  <a:pt x="7" y="45"/>
                </a:cubicBezTo>
                <a:cubicBezTo>
                  <a:pt x="7" y="52"/>
                  <a:pt x="7" y="57"/>
                  <a:pt x="7" y="62"/>
                </a:cubicBezTo>
                <a:cubicBezTo>
                  <a:pt x="16" y="62"/>
                  <a:pt x="23" y="60"/>
                  <a:pt x="28" y="60"/>
                </a:cubicBezTo>
                <a:moveTo>
                  <a:pt x="67" y="16"/>
                </a:moveTo>
                <a:cubicBezTo>
                  <a:pt x="67" y="21"/>
                  <a:pt x="67" y="24"/>
                  <a:pt x="67" y="26"/>
                </a:cubicBezTo>
                <a:cubicBezTo>
                  <a:pt x="67" y="38"/>
                  <a:pt x="64" y="45"/>
                  <a:pt x="62" y="52"/>
                </a:cubicBezTo>
                <a:cubicBezTo>
                  <a:pt x="60" y="60"/>
                  <a:pt x="55" y="64"/>
                  <a:pt x="50" y="67"/>
                </a:cubicBezTo>
                <a:cubicBezTo>
                  <a:pt x="45" y="69"/>
                  <a:pt x="43" y="72"/>
                  <a:pt x="43" y="72"/>
                </a:cubicBezTo>
                <a:cubicBezTo>
                  <a:pt x="40" y="72"/>
                  <a:pt x="40" y="72"/>
                  <a:pt x="40" y="72"/>
                </a:cubicBezTo>
                <a:cubicBezTo>
                  <a:pt x="40" y="69"/>
                  <a:pt x="40" y="69"/>
                  <a:pt x="43" y="69"/>
                </a:cubicBezTo>
                <a:cubicBezTo>
                  <a:pt x="47" y="64"/>
                  <a:pt x="50" y="60"/>
                  <a:pt x="52" y="52"/>
                </a:cubicBezTo>
                <a:cubicBezTo>
                  <a:pt x="57" y="45"/>
                  <a:pt x="57" y="38"/>
                  <a:pt x="57" y="31"/>
                </a:cubicBezTo>
                <a:cubicBezTo>
                  <a:pt x="57" y="24"/>
                  <a:pt x="57" y="16"/>
                  <a:pt x="55" y="14"/>
                </a:cubicBezTo>
                <a:cubicBezTo>
                  <a:pt x="52" y="14"/>
                  <a:pt x="52" y="12"/>
                  <a:pt x="52" y="12"/>
                </a:cubicBezTo>
                <a:cubicBezTo>
                  <a:pt x="52" y="9"/>
                  <a:pt x="55" y="9"/>
                  <a:pt x="55" y="9"/>
                </a:cubicBezTo>
                <a:cubicBezTo>
                  <a:pt x="55" y="9"/>
                  <a:pt x="55" y="9"/>
                  <a:pt x="57" y="9"/>
                </a:cubicBezTo>
                <a:cubicBezTo>
                  <a:pt x="62" y="12"/>
                  <a:pt x="67" y="12"/>
                  <a:pt x="69" y="12"/>
                </a:cubicBezTo>
                <a:cubicBezTo>
                  <a:pt x="71" y="12"/>
                  <a:pt x="74" y="12"/>
                  <a:pt x="79" y="9"/>
                </a:cubicBezTo>
                <a:cubicBezTo>
                  <a:pt x="81" y="9"/>
                  <a:pt x="83" y="7"/>
                  <a:pt x="86" y="7"/>
                </a:cubicBezTo>
                <a:cubicBezTo>
                  <a:pt x="88" y="4"/>
                  <a:pt x="88" y="4"/>
                  <a:pt x="91" y="4"/>
                </a:cubicBezTo>
                <a:cubicBezTo>
                  <a:pt x="93" y="4"/>
                  <a:pt x="95" y="4"/>
                  <a:pt x="98" y="7"/>
                </a:cubicBezTo>
                <a:cubicBezTo>
                  <a:pt x="100" y="9"/>
                  <a:pt x="103" y="9"/>
                  <a:pt x="103" y="12"/>
                </a:cubicBezTo>
                <a:cubicBezTo>
                  <a:pt x="103" y="14"/>
                  <a:pt x="100" y="14"/>
                  <a:pt x="98" y="16"/>
                </a:cubicBezTo>
                <a:cubicBezTo>
                  <a:pt x="95" y="16"/>
                  <a:pt x="93" y="21"/>
                  <a:pt x="93" y="24"/>
                </a:cubicBezTo>
                <a:cubicBezTo>
                  <a:pt x="91" y="28"/>
                  <a:pt x="91" y="33"/>
                  <a:pt x="91" y="35"/>
                </a:cubicBezTo>
                <a:cubicBezTo>
                  <a:pt x="91" y="40"/>
                  <a:pt x="91" y="43"/>
                  <a:pt x="93" y="45"/>
                </a:cubicBezTo>
                <a:cubicBezTo>
                  <a:pt x="93" y="45"/>
                  <a:pt x="95" y="47"/>
                  <a:pt x="100" y="47"/>
                </a:cubicBezTo>
                <a:cubicBezTo>
                  <a:pt x="100" y="47"/>
                  <a:pt x="103" y="47"/>
                  <a:pt x="105" y="45"/>
                </a:cubicBezTo>
                <a:cubicBezTo>
                  <a:pt x="110" y="45"/>
                  <a:pt x="112" y="45"/>
                  <a:pt x="115" y="45"/>
                </a:cubicBezTo>
                <a:cubicBezTo>
                  <a:pt x="115" y="45"/>
                  <a:pt x="117" y="45"/>
                  <a:pt x="120" y="45"/>
                </a:cubicBezTo>
                <a:cubicBezTo>
                  <a:pt x="122" y="47"/>
                  <a:pt x="122" y="47"/>
                  <a:pt x="122" y="50"/>
                </a:cubicBezTo>
                <a:cubicBezTo>
                  <a:pt x="122" y="52"/>
                  <a:pt x="120" y="52"/>
                  <a:pt x="115" y="55"/>
                </a:cubicBezTo>
                <a:cubicBezTo>
                  <a:pt x="112" y="55"/>
                  <a:pt x="105" y="57"/>
                  <a:pt x="100" y="57"/>
                </a:cubicBezTo>
                <a:cubicBezTo>
                  <a:pt x="93" y="57"/>
                  <a:pt x="88" y="55"/>
                  <a:pt x="86" y="52"/>
                </a:cubicBezTo>
                <a:cubicBezTo>
                  <a:pt x="83" y="50"/>
                  <a:pt x="81" y="45"/>
                  <a:pt x="81" y="40"/>
                </a:cubicBezTo>
                <a:cubicBezTo>
                  <a:pt x="81" y="35"/>
                  <a:pt x="83" y="28"/>
                  <a:pt x="83" y="26"/>
                </a:cubicBezTo>
                <a:cubicBezTo>
                  <a:pt x="83" y="21"/>
                  <a:pt x="83" y="19"/>
                  <a:pt x="83" y="16"/>
                </a:cubicBezTo>
                <a:cubicBezTo>
                  <a:pt x="83" y="16"/>
                  <a:pt x="83" y="16"/>
                  <a:pt x="83" y="16"/>
                </a:cubicBezTo>
                <a:cubicBezTo>
                  <a:pt x="83" y="16"/>
                  <a:pt x="81" y="16"/>
                  <a:pt x="79" y="16"/>
                </a:cubicBezTo>
                <a:cubicBezTo>
                  <a:pt x="76" y="16"/>
                  <a:pt x="74" y="19"/>
                  <a:pt x="71" y="19"/>
                </a:cubicBezTo>
                <a:cubicBezTo>
                  <a:pt x="69" y="19"/>
                  <a:pt x="69" y="19"/>
                  <a:pt x="67" y="16"/>
                </a:cubicBezTo>
                <a:moveTo>
                  <a:pt x="52" y="79"/>
                </a:moveTo>
                <a:cubicBezTo>
                  <a:pt x="55" y="79"/>
                  <a:pt x="57" y="79"/>
                  <a:pt x="60" y="79"/>
                </a:cubicBezTo>
                <a:cubicBezTo>
                  <a:pt x="64" y="79"/>
                  <a:pt x="69" y="79"/>
                  <a:pt x="76" y="76"/>
                </a:cubicBezTo>
                <a:cubicBezTo>
                  <a:pt x="83" y="76"/>
                  <a:pt x="88" y="74"/>
                  <a:pt x="91" y="74"/>
                </a:cubicBezTo>
                <a:cubicBezTo>
                  <a:pt x="93" y="74"/>
                  <a:pt x="95" y="74"/>
                  <a:pt x="95" y="74"/>
                </a:cubicBezTo>
                <a:cubicBezTo>
                  <a:pt x="98" y="74"/>
                  <a:pt x="100" y="74"/>
                  <a:pt x="105" y="76"/>
                </a:cubicBezTo>
                <a:cubicBezTo>
                  <a:pt x="110" y="79"/>
                  <a:pt x="112" y="81"/>
                  <a:pt x="112" y="84"/>
                </a:cubicBezTo>
                <a:cubicBezTo>
                  <a:pt x="112" y="86"/>
                  <a:pt x="112" y="86"/>
                  <a:pt x="110" y="88"/>
                </a:cubicBezTo>
                <a:cubicBezTo>
                  <a:pt x="107" y="91"/>
                  <a:pt x="105" y="95"/>
                  <a:pt x="103" y="100"/>
                </a:cubicBezTo>
                <a:cubicBezTo>
                  <a:pt x="100" y="103"/>
                  <a:pt x="100" y="107"/>
                  <a:pt x="100" y="107"/>
                </a:cubicBezTo>
                <a:cubicBezTo>
                  <a:pt x="100" y="110"/>
                  <a:pt x="100" y="110"/>
                  <a:pt x="100" y="110"/>
                </a:cubicBezTo>
                <a:cubicBezTo>
                  <a:pt x="103" y="110"/>
                  <a:pt x="105" y="112"/>
                  <a:pt x="105" y="115"/>
                </a:cubicBezTo>
                <a:cubicBezTo>
                  <a:pt x="105" y="115"/>
                  <a:pt x="103" y="117"/>
                  <a:pt x="103" y="117"/>
                </a:cubicBezTo>
                <a:cubicBezTo>
                  <a:pt x="100" y="117"/>
                  <a:pt x="95" y="117"/>
                  <a:pt x="86" y="117"/>
                </a:cubicBezTo>
                <a:cubicBezTo>
                  <a:pt x="79" y="120"/>
                  <a:pt x="69" y="120"/>
                  <a:pt x="62" y="120"/>
                </a:cubicBezTo>
                <a:cubicBezTo>
                  <a:pt x="62" y="124"/>
                  <a:pt x="60" y="127"/>
                  <a:pt x="60" y="127"/>
                </a:cubicBezTo>
                <a:cubicBezTo>
                  <a:pt x="57" y="127"/>
                  <a:pt x="57" y="127"/>
                  <a:pt x="55" y="127"/>
                </a:cubicBezTo>
                <a:cubicBezTo>
                  <a:pt x="55" y="124"/>
                  <a:pt x="55" y="122"/>
                  <a:pt x="52" y="122"/>
                </a:cubicBezTo>
                <a:cubicBezTo>
                  <a:pt x="52" y="120"/>
                  <a:pt x="52" y="117"/>
                  <a:pt x="52" y="112"/>
                </a:cubicBezTo>
                <a:cubicBezTo>
                  <a:pt x="52" y="107"/>
                  <a:pt x="52" y="100"/>
                  <a:pt x="50" y="93"/>
                </a:cubicBezTo>
                <a:cubicBezTo>
                  <a:pt x="47" y="88"/>
                  <a:pt x="47" y="84"/>
                  <a:pt x="45" y="81"/>
                </a:cubicBezTo>
                <a:cubicBezTo>
                  <a:pt x="45" y="81"/>
                  <a:pt x="45" y="79"/>
                  <a:pt x="45" y="79"/>
                </a:cubicBezTo>
                <a:cubicBezTo>
                  <a:pt x="45" y="79"/>
                  <a:pt x="45" y="76"/>
                  <a:pt x="47" y="76"/>
                </a:cubicBezTo>
                <a:cubicBezTo>
                  <a:pt x="47" y="76"/>
                  <a:pt x="50" y="76"/>
                  <a:pt x="52" y="79"/>
                </a:cubicBezTo>
                <a:moveTo>
                  <a:pt x="62" y="115"/>
                </a:moveTo>
                <a:cubicBezTo>
                  <a:pt x="74" y="112"/>
                  <a:pt x="81" y="112"/>
                  <a:pt x="83" y="112"/>
                </a:cubicBezTo>
                <a:cubicBezTo>
                  <a:pt x="86" y="110"/>
                  <a:pt x="88" y="110"/>
                  <a:pt x="91" y="110"/>
                </a:cubicBezTo>
                <a:cubicBezTo>
                  <a:pt x="91" y="110"/>
                  <a:pt x="91" y="105"/>
                  <a:pt x="93" y="100"/>
                </a:cubicBezTo>
                <a:cubicBezTo>
                  <a:pt x="93" y="95"/>
                  <a:pt x="93" y="93"/>
                  <a:pt x="93" y="88"/>
                </a:cubicBezTo>
                <a:cubicBezTo>
                  <a:pt x="93" y="86"/>
                  <a:pt x="93" y="86"/>
                  <a:pt x="93" y="84"/>
                </a:cubicBezTo>
                <a:cubicBezTo>
                  <a:pt x="93" y="84"/>
                  <a:pt x="93" y="84"/>
                  <a:pt x="91" y="81"/>
                </a:cubicBezTo>
                <a:cubicBezTo>
                  <a:pt x="91" y="81"/>
                  <a:pt x="88" y="81"/>
                  <a:pt x="86" y="81"/>
                </a:cubicBezTo>
                <a:cubicBezTo>
                  <a:pt x="86" y="81"/>
                  <a:pt x="83" y="81"/>
                  <a:pt x="79" y="84"/>
                </a:cubicBezTo>
                <a:cubicBezTo>
                  <a:pt x="71" y="84"/>
                  <a:pt x="67" y="86"/>
                  <a:pt x="64" y="86"/>
                </a:cubicBezTo>
                <a:cubicBezTo>
                  <a:pt x="62" y="86"/>
                  <a:pt x="60" y="86"/>
                  <a:pt x="57" y="84"/>
                </a:cubicBezTo>
                <a:cubicBezTo>
                  <a:pt x="60" y="100"/>
                  <a:pt x="62" y="110"/>
                  <a:pt x="62" y="115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59" name="picture 75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015741" y="1831263"/>
            <a:ext cx="103631" cy="91440"/>
          </a:xfrm>
          <a:prstGeom prst="rect">
            <a:avLst/>
          </a:prstGeom>
        </p:spPr>
      </p:pic>
      <p:pic>
        <p:nvPicPr>
          <p:cNvPr id="760" name="picture 76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046222" y="1861743"/>
            <a:ext cx="120395" cy="57911"/>
          </a:xfrm>
          <a:prstGeom prst="rect">
            <a:avLst/>
          </a:prstGeom>
        </p:spPr>
      </p:pic>
      <p:pic>
        <p:nvPicPr>
          <p:cNvPr id="761" name="picture 76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474465" y="1831263"/>
            <a:ext cx="112776" cy="100584"/>
          </a:xfrm>
          <a:prstGeom prst="rect">
            <a:avLst/>
          </a:prstGeom>
        </p:spPr>
      </p:pic>
      <p:pic>
        <p:nvPicPr>
          <p:cNvPr id="762" name="picture 76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805685" y="1858695"/>
            <a:ext cx="251460" cy="121920"/>
          </a:xfrm>
          <a:prstGeom prst="rect">
            <a:avLst/>
          </a:prstGeom>
        </p:spPr>
      </p:pic>
      <p:pic>
        <p:nvPicPr>
          <p:cNvPr id="763" name="picture 76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041394" y="1832787"/>
            <a:ext cx="109728" cy="97535"/>
          </a:xfrm>
          <a:prstGeom prst="rect">
            <a:avLst/>
          </a:prstGeom>
        </p:spPr>
      </p:pic>
      <p:pic>
        <p:nvPicPr>
          <p:cNvPr id="764" name="picture 76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384294" y="1829739"/>
            <a:ext cx="103631" cy="108203"/>
          </a:xfrm>
          <a:prstGeom prst="rect">
            <a:avLst/>
          </a:prstGeom>
        </p:spPr>
      </p:pic>
      <p:pic>
        <p:nvPicPr>
          <p:cNvPr id="765" name="picture 76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167886" y="1825167"/>
            <a:ext cx="86867" cy="105155"/>
          </a:xfrm>
          <a:prstGeom prst="rect">
            <a:avLst/>
          </a:prstGeom>
        </p:spPr>
      </p:pic>
      <p:graphicFrame>
        <p:nvGraphicFramePr>
          <p:cNvPr id="766" name="table 766"/>
          <p:cNvGraphicFramePr>
            <a:graphicFrameLocks noGrp="1"/>
          </p:cNvGraphicFramePr>
          <p:nvPr/>
        </p:nvGraphicFramePr>
        <p:xfrm>
          <a:off x="290829" y="1796211"/>
          <a:ext cx="4474845" cy="1043939"/>
        </p:xfrm>
        <a:graphic>
          <a:graphicData uri="http://schemas.openxmlformats.org/drawingml/2006/table">
            <a:tbl>
              <a:tblPr/>
              <a:tblGrid>
                <a:gridCol w="717550"/>
                <a:gridCol w="3757295"/>
              </a:tblGrid>
              <a:tr h="1043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60"/>
                        </a:lnSpc>
                      </a:pPr>
                      <a:endParaRPr lang="Arial" altLang="Arial" sz="100"/>
                    </a:p>
                    <a:p>
                      <a:pPr marL="240506" indent="-193636" algn="l" rtl="0" eaLnBrk="0">
                        <a:lnSpc>
                          <a:spcPct val="137000"/>
                        </a:lnSpc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施工机具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使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127779" algn="l" rtl="0" eaLnBrk="0">
                        <a:lnSpc>
                          <a:spcPts val="1014"/>
                        </a:lnSpc>
                        <a:spcBef>
                          <a:spcPts val="7"/>
                        </a:spcBef>
                      </a:pPr>
                      <a:r>
                        <a:rPr sz="8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【19多</a:t>
                      </a:r>
                      <a:r>
                        <a:rPr sz="8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】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56682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使用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1058205" algn="l" rtl="0" eaLnBrk="0">
                        <a:lnSpc>
                          <a:spcPts val="1439"/>
                        </a:lnSpc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使用</a:t>
                      </a:r>
                      <a:r>
                        <a:rPr sz="9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1534741" algn="l" rtl="0" eaLnBrk="0">
                        <a:lnSpc>
                          <a:spcPts val="1014"/>
                        </a:lnSpc>
                      </a:pPr>
                      <a:r>
                        <a:rPr sz="8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    工+                   </a:t>
                      </a:r>
                      <a:r>
                        <a:rPr sz="8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力+            +折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67" name="textbox 767"/>
          <p:cNvSpPr/>
          <p:nvPr/>
        </p:nvSpPr>
        <p:spPr>
          <a:xfrm>
            <a:off x="365066" y="968518"/>
            <a:ext cx="2282189" cy="643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5"/>
              </a:lnSpc>
            </a:pPr>
            <a:endParaRPr lang="Arial" altLang="Arial" sz="100"/>
          </a:p>
          <a:p>
            <a:pPr marL="15954" indent="-3254" algn="l" rtl="0" eaLnBrk="0">
              <a:lnSpc>
                <a:spcPct val="118000"/>
              </a:lnSpc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.施工机械临时故障排除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所需的费用 C</a:t>
            </a:r>
            <a:r>
              <a:rPr sz="11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.财产保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险费</a:t>
            </a:r>
            <a:endParaRPr lang="Microsoft YaHei" altLang="Microsoft YaHei" sz="1100"/>
          </a:p>
          <a:p>
            <a:pPr algn="l" rtl="0" eaLnBrk="0">
              <a:lnSpc>
                <a:spcPct val="144000"/>
              </a:lnSpc>
            </a:pPr>
            <a:endParaRPr lang="Arial" altLang="Arial" sz="200"/>
          </a:p>
          <a:p>
            <a:pPr marL="18783" algn="l" rtl="0" eaLnBrk="0">
              <a:lnSpc>
                <a:spcPts val="1394"/>
              </a:lnSpc>
              <a:spcBef>
                <a:spcPts val="2"/>
              </a:spcBef>
            </a:pPr>
            <a:r>
              <a:rPr sz="11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r>
              <a:rPr sz="11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.施工机械保</a:t>
            </a:r>
            <a:r>
              <a:rPr sz="11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</a:t>
            </a:r>
            <a:r>
              <a:rPr sz="11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1100"/>
          </a:p>
        </p:txBody>
      </p:sp>
      <p:pic>
        <p:nvPicPr>
          <p:cNvPr id="768" name="picture 76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080261" y="2393619"/>
            <a:ext cx="114299" cy="123444"/>
          </a:xfrm>
          <a:prstGeom prst="rect">
            <a:avLst/>
          </a:prstGeom>
        </p:spPr>
      </p:pic>
      <p:pic>
        <p:nvPicPr>
          <p:cNvPr id="769" name="picture 769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061973" y="2370759"/>
            <a:ext cx="1034795" cy="179832"/>
          </a:xfrm>
          <a:prstGeom prst="rect">
            <a:avLst/>
          </a:prstGeom>
        </p:spPr>
      </p:pic>
      <p:pic>
        <p:nvPicPr>
          <p:cNvPr id="770" name="picture 770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943858" y="2396667"/>
            <a:ext cx="118871" cy="121920"/>
          </a:xfrm>
          <a:prstGeom prst="rect">
            <a:avLst/>
          </a:prstGeom>
        </p:spPr>
      </p:pic>
      <p:pic>
        <p:nvPicPr>
          <p:cNvPr id="771" name="picture 771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4071874" y="2395143"/>
            <a:ext cx="120395" cy="121920"/>
          </a:xfrm>
          <a:prstGeom prst="rect">
            <a:avLst/>
          </a:prstGeom>
        </p:spPr>
      </p:pic>
      <p:sp>
        <p:nvSpPr>
          <p:cNvPr id="772" name="path"/>
          <p:cNvSpPr/>
          <p:nvPr/>
        </p:nvSpPr>
        <p:spPr>
          <a:xfrm>
            <a:off x="4009389" y="2395143"/>
            <a:ext cx="176784" cy="121920"/>
          </a:xfrm>
          <a:custGeom>
            <a:rect l="0" t="0" r="0" b="0"/>
            <a:pathLst>
              <a:path w="278" h="192">
                <a:moveTo>
                  <a:pt x="62" y="91"/>
                </a:moveTo>
                <a:lnTo>
                  <a:pt x="62" y="52"/>
                </a:lnTo>
                <a:lnTo>
                  <a:pt x="4" y="52"/>
                </a:lnTo>
                <a:lnTo>
                  <a:pt x="4" y="91"/>
                </a:lnTo>
                <a:lnTo>
                  <a:pt x="62" y="91"/>
                </a:lnTo>
                <a:close/>
                <a:moveTo>
                  <a:pt x="31" y="4"/>
                </a:moveTo>
                <a:cubicBezTo>
                  <a:pt x="38" y="12"/>
                  <a:pt x="43" y="21"/>
                  <a:pt x="45" y="28"/>
                </a:cubicBezTo>
                <a:cubicBezTo>
                  <a:pt x="40" y="31"/>
                  <a:pt x="35" y="33"/>
                  <a:pt x="31" y="36"/>
                </a:cubicBezTo>
                <a:cubicBezTo>
                  <a:pt x="26" y="26"/>
                  <a:pt x="21" y="16"/>
                  <a:pt x="16" y="9"/>
                </a:cubicBezTo>
                <a:cubicBezTo>
                  <a:pt x="21" y="7"/>
                  <a:pt x="26" y="4"/>
                  <a:pt x="31" y="4"/>
                </a:cubicBezTo>
                <a:moveTo>
                  <a:pt x="215" y="146"/>
                </a:moveTo>
                <a:cubicBezTo>
                  <a:pt x="228" y="151"/>
                  <a:pt x="237" y="156"/>
                  <a:pt x="247" y="158"/>
                </a:cubicBezTo>
                <a:cubicBezTo>
                  <a:pt x="256" y="163"/>
                  <a:pt x="266" y="168"/>
                  <a:pt x="273" y="172"/>
                </a:cubicBezTo>
                <a:cubicBezTo>
                  <a:pt x="268" y="177"/>
                  <a:pt x="266" y="182"/>
                  <a:pt x="264" y="187"/>
                </a:cubicBezTo>
                <a:cubicBezTo>
                  <a:pt x="254" y="182"/>
                  <a:pt x="244" y="177"/>
                  <a:pt x="237" y="172"/>
                </a:cubicBezTo>
                <a:cubicBezTo>
                  <a:pt x="230" y="170"/>
                  <a:pt x="220" y="165"/>
                  <a:pt x="208" y="160"/>
                </a:cubicBezTo>
                <a:cubicBezTo>
                  <a:pt x="208" y="158"/>
                  <a:pt x="213" y="153"/>
                  <a:pt x="215" y="146"/>
                </a:cubicBezTo>
                <a:moveTo>
                  <a:pt x="206" y="105"/>
                </a:moveTo>
                <a:lnTo>
                  <a:pt x="206" y="86"/>
                </a:lnTo>
                <a:lnTo>
                  <a:pt x="177" y="86"/>
                </a:lnTo>
                <a:cubicBezTo>
                  <a:pt x="170" y="96"/>
                  <a:pt x="165" y="100"/>
                  <a:pt x="158" y="105"/>
                </a:cubicBezTo>
                <a:lnTo>
                  <a:pt x="206" y="105"/>
                </a:lnTo>
                <a:close/>
                <a:moveTo>
                  <a:pt x="254" y="48"/>
                </a:moveTo>
                <a:lnTo>
                  <a:pt x="254" y="33"/>
                </a:lnTo>
                <a:lnTo>
                  <a:pt x="220" y="33"/>
                </a:lnTo>
                <a:lnTo>
                  <a:pt x="220" y="48"/>
                </a:lnTo>
                <a:lnTo>
                  <a:pt x="254" y="48"/>
                </a:lnTo>
                <a:close/>
                <a:moveTo>
                  <a:pt x="206" y="48"/>
                </a:moveTo>
                <a:lnTo>
                  <a:pt x="206" y="33"/>
                </a:lnTo>
                <a:lnTo>
                  <a:pt x="180" y="33"/>
                </a:lnTo>
                <a:lnTo>
                  <a:pt x="180" y="48"/>
                </a:lnTo>
                <a:lnTo>
                  <a:pt x="206" y="48"/>
                </a:lnTo>
                <a:close/>
                <a:moveTo>
                  <a:pt x="206" y="74"/>
                </a:moveTo>
                <a:lnTo>
                  <a:pt x="206" y="60"/>
                </a:lnTo>
                <a:lnTo>
                  <a:pt x="180" y="60"/>
                </a:lnTo>
                <a:cubicBezTo>
                  <a:pt x="180" y="67"/>
                  <a:pt x="180" y="72"/>
                  <a:pt x="180" y="74"/>
                </a:cubicBezTo>
                <a:lnTo>
                  <a:pt x="206" y="74"/>
                </a:lnTo>
                <a:close/>
                <a:moveTo>
                  <a:pt x="163" y="74"/>
                </a:moveTo>
                <a:cubicBezTo>
                  <a:pt x="165" y="69"/>
                  <a:pt x="165" y="64"/>
                  <a:pt x="165" y="60"/>
                </a:cubicBezTo>
                <a:lnTo>
                  <a:pt x="139" y="60"/>
                </a:lnTo>
                <a:lnTo>
                  <a:pt x="139" y="74"/>
                </a:lnTo>
                <a:lnTo>
                  <a:pt x="163" y="74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73" name="picture 773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3814317" y="2395143"/>
            <a:ext cx="123444" cy="121920"/>
          </a:xfrm>
          <a:prstGeom prst="rect">
            <a:avLst/>
          </a:prstGeom>
        </p:spPr>
      </p:pic>
      <p:pic>
        <p:nvPicPr>
          <p:cNvPr id="774" name="picture 774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3808221" y="2169591"/>
            <a:ext cx="388620" cy="385572"/>
          </a:xfrm>
          <a:prstGeom prst="rect">
            <a:avLst/>
          </a:prstGeom>
        </p:spPr>
      </p:pic>
      <p:sp>
        <p:nvSpPr>
          <p:cNvPr id="775" name="textbox 775"/>
          <p:cNvSpPr/>
          <p:nvPr/>
        </p:nvSpPr>
        <p:spPr>
          <a:xfrm>
            <a:off x="1099565" y="2380097"/>
            <a:ext cx="1071244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61467" algn="l" rtl="0" eaLnBrk="0">
              <a:lnSpc>
                <a:spcPts val="1107"/>
              </a:lnSpc>
              <a:tabLst>
                <a:tab pos="107950"/>
              </a:tabLst>
            </a:pP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拆费及场外运费</a:t>
            </a:r>
            <a:r>
              <a:rPr sz="9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</a:t>
            </a:r>
            <a:endParaRPr lang="Microsoft YaHei" altLang="Microsoft YaHei" sz="900"/>
          </a:p>
        </p:txBody>
      </p:sp>
      <p:sp>
        <p:nvSpPr>
          <p:cNvPr id="776" name="path"/>
          <p:cNvSpPr/>
          <p:nvPr/>
        </p:nvSpPr>
        <p:spPr>
          <a:xfrm>
            <a:off x="1112265" y="2457627"/>
            <a:ext cx="48767" cy="27432"/>
          </a:xfrm>
          <a:custGeom>
            <a:rect l="0" t="0" r="0" b="0"/>
            <a:pathLst>
              <a:path w="76" h="43">
                <a:moveTo>
                  <a:pt x="4" y="26"/>
                </a:moveTo>
                <a:cubicBezTo>
                  <a:pt x="26" y="31"/>
                  <a:pt x="40" y="35"/>
                  <a:pt x="50" y="38"/>
                </a:cubicBezTo>
                <a:cubicBezTo>
                  <a:pt x="57" y="31"/>
                  <a:pt x="64" y="19"/>
                  <a:pt x="72" y="4"/>
                </a:cubicBezTo>
                <a:lnTo>
                  <a:pt x="19" y="4"/>
                </a:lnTo>
                <a:cubicBezTo>
                  <a:pt x="14" y="9"/>
                  <a:pt x="9" y="16"/>
                  <a:pt x="4" y="2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77" name="picture 777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4282185" y="22275"/>
            <a:ext cx="771144" cy="117347"/>
          </a:xfrm>
          <a:prstGeom prst="rect">
            <a:avLst/>
          </a:prstGeom>
        </p:spPr>
      </p:pic>
      <p:sp>
        <p:nvSpPr>
          <p:cNvPr id="778" name="textbox 778"/>
          <p:cNvSpPr/>
          <p:nvPr/>
        </p:nvSpPr>
        <p:spPr>
          <a:xfrm>
            <a:off x="1160238" y="1845226"/>
            <a:ext cx="656590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13"/>
              </a:lnSpc>
            </a:pPr>
            <a:r>
              <a:rPr sz="9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包括：  施工</a:t>
            </a:r>
            <a:endParaRPr lang="Microsoft YaHei" altLang="Microsoft YaHei" sz="900"/>
          </a:p>
        </p:txBody>
      </p:sp>
      <p:sp>
        <p:nvSpPr>
          <p:cNvPr id="779" name="textbox 779"/>
          <p:cNvSpPr/>
          <p:nvPr/>
        </p:nvSpPr>
        <p:spPr>
          <a:xfrm>
            <a:off x="3167579" y="2380097"/>
            <a:ext cx="340995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14"/>
              </a:lnSpc>
            </a:pPr>
            <a:r>
              <a:rPr sz="9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+</a:t>
            </a:r>
            <a:r>
              <a:rPr sz="9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</a:t>
            </a:r>
            <a:endParaRPr lang="Microsoft YaHei" altLang="Microsoft YaHei" sz="900"/>
          </a:p>
        </p:txBody>
      </p:sp>
      <p:pic>
        <p:nvPicPr>
          <p:cNvPr id="780" name="picture 780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2922777" y="2395143"/>
            <a:ext cx="124968" cy="123444"/>
          </a:xfrm>
          <a:prstGeom prst="rect">
            <a:avLst/>
          </a:prstGeom>
        </p:spPr>
      </p:pic>
      <p:pic>
        <p:nvPicPr>
          <p:cNvPr id="781" name="picture 781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3052317" y="2395143"/>
            <a:ext cx="118871" cy="121920"/>
          </a:xfrm>
          <a:prstGeom prst="rect">
            <a:avLst/>
          </a:prstGeom>
        </p:spPr>
      </p:pic>
      <p:pic>
        <p:nvPicPr>
          <p:cNvPr id="782" name="picture 782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2909061" y="2366187"/>
            <a:ext cx="284988" cy="188976"/>
          </a:xfrm>
          <a:prstGeom prst="rect">
            <a:avLst/>
          </a:prstGeom>
        </p:spPr>
      </p:pic>
      <p:pic>
        <p:nvPicPr>
          <p:cNvPr id="783" name="picture 783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3107181" y="2680131"/>
            <a:ext cx="115824" cy="109727"/>
          </a:xfrm>
          <a:prstGeom prst="rect">
            <a:avLst/>
          </a:prstGeom>
        </p:spPr>
      </p:pic>
      <p:pic>
        <p:nvPicPr>
          <p:cNvPr id="784" name="picture 78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3104134" y="2677083"/>
            <a:ext cx="367283" cy="117347"/>
          </a:xfrm>
          <a:prstGeom prst="rect">
            <a:avLst/>
          </a:prstGeom>
        </p:spPr>
      </p:pic>
      <p:pic>
        <p:nvPicPr>
          <p:cNvPr id="785" name="picture 785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2087625" y="2681655"/>
            <a:ext cx="103631" cy="106679"/>
          </a:xfrm>
          <a:prstGeom prst="rect">
            <a:avLst/>
          </a:prstGeom>
        </p:spPr>
      </p:pic>
      <p:pic>
        <p:nvPicPr>
          <p:cNvPr id="786" name="picture 786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2096770" y="2678607"/>
            <a:ext cx="358140" cy="115823"/>
          </a:xfrm>
          <a:prstGeom prst="rect">
            <a:avLst/>
          </a:prstGeom>
        </p:spPr>
      </p:pic>
      <p:pic>
        <p:nvPicPr>
          <p:cNvPr id="787" name="picture 787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2931921" y="1873935"/>
            <a:ext cx="76200" cy="475488"/>
          </a:xfrm>
          <a:prstGeom prst="rect">
            <a:avLst/>
          </a:prstGeom>
        </p:spPr>
      </p:pic>
      <p:pic>
        <p:nvPicPr>
          <p:cNvPr id="788" name="picture 788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3738117" y="2675559"/>
            <a:ext cx="237744" cy="124967"/>
          </a:xfrm>
          <a:prstGeom prst="rect">
            <a:avLst/>
          </a:prstGeom>
        </p:spPr>
      </p:pic>
      <p:pic>
        <p:nvPicPr>
          <p:cNvPr id="789" name="picture 789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2535682" y="2677083"/>
            <a:ext cx="169164" cy="120396"/>
          </a:xfrm>
          <a:prstGeom prst="rect">
            <a:avLst/>
          </a:prstGeom>
        </p:spPr>
      </p:pic>
      <p:pic>
        <p:nvPicPr>
          <p:cNvPr id="790" name="picture 790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2415286" y="2395143"/>
            <a:ext cx="118871" cy="121920"/>
          </a:xfrm>
          <a:prstGeom prst="rect">
            <a:avLst/>
          </a:prstGeom>
        </p:spPr>
      </p:pic>
      <p:pic>
        <p:nvPicPr>
          <p:cNvPr id="791" name="picture 791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2285746" y="2393619"/>
            <a:ext cx="124967" cy="124967"/>
          </a:xfrm>
          <a:prstGeom prst="rect">
            <a:avLst/>
          </a:prstGeom>
        </p:spPr>
      </p:pic>
      <p:sp>
        <p:nvSpPr>
          <p:cNvPr id="792" name="path"/>
          <p:cNvSpPr/>
          <p:nvPr/>
        </p:nvSpPr>
        <p:spPr>
          <a:xfrm>
            <a:off x="2337561" y="2413431"/>
            <a:ext cx="190500" cy="103632"/>
          </a:xfrm>
          <a:custGeom>
            <a:rect l="0" t="0" r="0" b="0"/>
            <a:pathLst>
              <a:path w="300" h="163">
                <a:moveTo>
                  <a:pt x="84" y="91"/>
                </a:moveTo>
                <a:cubicBezTo>
                  <a:pt x="72" y="100"/>
                  <a:pt x="57" y="107"/>
                  <a:pt x="45" y="115"/>
                </a:cubicBezTo>
                <a:cubicBezTo>
                  <a:pt x="33" y="122"/>
                  <a:pt x="24" y="127"/>
                  <a:pt x="16" y="132"/>
                </a:cubicBezTo>
                <a:cubicBezTo>
                  <a:pt x="12" y="124"/>
                  <a:pt x="7" y="120"/>
                  <a:pt x="4" y="117"/>
                </a:cubicBezTo>
                <a:cubicBezTo>
                  <a:pt x="12" y="115"/>
                  <a:pt x="24" y="110"/>
                  <a:pt x="36" y="105"/>
                </a:cubicBezTo>
                <a:cubicBezTo>
                  <a:pt x="50" y="98"/>
                  <a:pt x="60" y="91"/>
                  <a:pt x="72" y="79"/>
                </a:cubicBezTo>
                <a:cubicBezTo>
                  <a:pt x="76" y="86"/>
                  <a:pt x="81" y="88"/>
                  <a:pt x="84" y="91"/>
                </a:cubicBezTo>
                <a:moveTo>
                  <a:pt x="67" y="72"/>
                </a:moveTo>
                <a:cubicBezTo>
                  <a:pt x="57" y="76"/>
                  <a:pt x="40" y="84"/>
                  <a:pt x="16" y="98"/>
                </a:cubicBezTo>
                <a:cubicBezTo>
                  <a:pt x="14" y="93"/>
                  <a:pt x="12" y="88"/>
                  <a:pt x="7" y="86"/>
                </a:cubicBezTo>
                <a:cubicBezTo>
                  <a:pt x="31" y="76"/>
                  <a:pt x="48" y="67"/>
                  <a:pt x="52" y="60"/>
                </a:cubicBezTo>
                <a:cubicBezTo>
                  <a:pt x="57" y="64"/>
                  <a:pt x="62" y="67"/>
                  <a:pt x="67" y="72"/>
                </a:cubicBezTo>
                <a:moveTo>
                  <a:pt x="52" y="31"/>
                </a:moveTo>
                <a:cubicBezTo>
                  <a:pt x="57" y="24"/>
                  <a:pt x="64" y="16"/>
                  <a:pt x="69" y="9"/>
                </a:cubicBezTo>
                <a:lnTo>
                  <a:pt x="31" y="9"/>
                </a:lnTo>
                <a:cubicBezTo>
                  <a:pt x="40" y="19"/>
                  <a:pt x="45" y="26"/>
                  <a:pt x="52" y="31"/>
                </a:cubicBezTo>
                <a:moveTo>
                  <a:pt x="237" y="117"/>
                </a:moveTo>
                <a:cubicBezTo>
                  <a:pt x="249" y="122"/>
                  <a:pt x="259" y="127"/>
                  <a:pt x="268" y="129"/>
                </a:cubicBezTo>
                <a:cubicBezTo>
                  <a:pt x="278" y="134"/>
                  <a:pt x="288" y="139"/>
                  <a:pt x="295" y="144"/>
                </a:cubicBezTo>
                <a:cubicBezTo>
                  <a:pt x="292" y="148"/>
                  <a:pt x="288" y="153"/>
                  <a:pt x="285" y="158"/>
                </a:cubicBezTo>
                <a:cubicBezTo>
                  <a:pt x="276" y="153"/>
                  <a:pt x="266" y="148"/>
                  <a:pt x="259" y="144"/>
                </a:cubicBezTo>
                <a:cubicBezTo>
                  <a:pt x="254" y="141"/>
                  <a:pt x="242" y="136"/>
                  <a:pt x="230" y="132"/>
                </a:cubicBezTo>
                <a:cubicBezTo>
                  <a:pt x="232" y="129"/>
                  <a:pt x="235" y="124"/>
                  <a:pt x="237" y="117"/>
                </a:cubicBezTo>
                <a:moveTo>
                  <a:pt x="228" y="76"/>
                </a:moveTo>
                <a:lnTo>
                  <a:pt x="228" y="57"/>
                </a:lnTo>
                <a:lnTo>
                  <a:pt x="199" y="57"/>
                </a:lnTo>
                <a:cubicBezTo>
                  <a:pt x="192" y="67"/>
                  <a:pt x="187" y="72"/>
                  <a:pt x="180" y="76"/>
                </a:cubicBezTo>
                <a:lnTo>
                  <a:pt x="228" y="76"/>
                </a:lnTo>
                <a:close/>
                <a:moveTo>
                  <a:pt x="278" y="19"/>
                </a:moveTo>
                <a:lnTo>
                  <a:pt x="278" y="4"/>
                </a:lnTo>
                <a:lnTo>
                  <a:pt x="242" y="4"/>
                </a:lnTo>
                <a:lnTo>
                  <a:pt x="242" y="19"/>
                </a:lnTo>
                <a:lnTo>
                  <a:pt x="278" y="19"/>
                </a:lnTo>
                <a:close/>
                <a:moveTo>
                  <a:pt x="228" y="19"/>
                </a:moveTo>
                <a:lnTo>
                  <a:pt x="228" y="4"/>
                </a:lnTo>
                <a:lnTo>
                  <a:pt x="201" y="4"/>
                </a:lnTo>
                <a:lnTo>
                  <a:pt x="201" y="19"/>
                </a:lnTo>
                <a:lnTo>
                  <a:pt x="228" y="19"/>
                </a:lnTo>
                <a:close/>
                <a:moveTo>
                  <a:pt x="228" y="45"/>
                </a:moveTo>
                <a:lnTo>
                  <a:pt x="228" y="31"/>
                </a:lnTo>
                <a:lnTo>
                  <a:pt x="201" y="31"/>
                </a:lnTo>
                <a:cubicBezTo>
                  <a:pt x="201" y="38"/>
                  <a:pt x="201" y="43"/>
                  <a:pt x="201" y="45"/>
                </a:cubicBezTo>
                <a:lnTo>
                  <a:pt x="228" y="45"/>
                </a:lnTo>
                <a:close/>
                <a:moveTo>
                  <a:pt x="184" y="45"/>
                </a:moveTo>
                <a:cubicBezTo>
                  <a:pt x="187" y="40"/>
                  <a:pt x="187" y="36"/>
                  <a:pt x="187" y="31"/>
                </a:cubicBezTo>
                <a:lnTo>
                  <a:pt x="160" y="31"/>
                </a:lnTo>
                <a:lnTo>
                  <a:pt x="160" y="45"/>
                </a:lnTo>
                <a:lnTo>
                  <a:pt x="184" y="45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93" name="picture 793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3887470" y="2670987"/>
            <a:ext cx="152400" cy="124967"/>
          </a:xfrm>
          <a:prstGeom prst="rect">
            <a:avLst/>
          </a:prstGeom>
        </p:spPr>
      </p:pic>
      <p:pic>
        <p:nvPicPr>
          <p:cNvPr id="794" name="picture 794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1523746" y="2567355"/>
            <a:ext cx="79247" cy="199643"/>
          </a:xfrm>
          <a:prstGeom prst="rect">
            <a:avLst/>
          </a:prstGeom>
        </p:spPr>
      </p:pic>
      <p:pic>
        <p:nvPicPr>
          <p:cNvPr id="795" name="picture 795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1805685" y="2043099"/>
            <a:ext cx="124968" cy="123444"/>
          </a:xfrm>
          <a:prstGeom prst="rect">
            <a:avLst/>
          </a:prstGeom>
        </p:spPr>
      </p:pic>
      <p:pic>
        <p:nvPicPr>
          <p:cNvPr id="796" name="picture 796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1551177" y="2043099"/>
            <a:ext cx="123444" cy="123444"/>
          </a:xfrm>
          <a:prstGeom prst="rect">
            <a:avLst/>
          </a:prstGeom>
        </p:spPr>
      </p:pic>
      <p:pic>
        <p:nvPicPr>
          <p:cNvPr id="797" name="picture 797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2156205" y="2396667"/>
            <a:ext cx="124967" cy="120396"/>
          </a:xfrm>
          <a:prstGeom prst="rect">
            <a:avLst/>
          </a:prstGeom>
        </p:spPr>
      </p:pic>
      <p:pic>
        <p:nvPicPr>
          <p:cNvPr id="798" name="picture 798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4224274" y="2133015"/>
            <a:ext cx="109727" cy="97535"/>
          </a:xfrm>
          <a:prstGeom prst="rect">
            <a:avLst/>
          </a:prstGeom>
        </p:spPr>
      </p:pic>
      <p:pic>
        <p:nvPicPr>
          <p:cNvPr id="799" name="picture 799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4344670" y="2126919"/>
            <a:ext cx="108204" cy="109727"/>
          </a:xfrm>
          <a:prstGeom prst="rect">
            <a:avLst/>
          </a:prstGeom>
        </p:spPr>
      </p:pic>
      <p:sp>
        <p:nvSpPr>
          <p:cNvPr id="800" name="path"/>
          <p:cNvSpPr/>
          <p:nvPr/>
        </p:nvSpPr>
        <p:spPr>
          <a:xfrm>
            <a:off x="4273041" y="2131491"/>
            <a:ext cx="137159" cy="108203"/>
          </a:xfrm>
          <a:custGeom>
            <a:rect l="0" t="0" r="0" b="0"/>
            <a:pathLst>
              <a:path w="215" h="170">
                <a:moveTo>
                  <a:pt x="7" y="47"/>
                </a:moveTo>
                <a:cubicBezTo>
                  <a:pt x="14" y="47"/>
                  <a:pt x="19" y="45"/>
                  <a:pt x="24" y="45"/>
                </a:cubicBezTo>
                <a:cubicBezTo>
                  <a:pt x="31" y="43"/>
                  <a:pt x="33" y="43"/>
                  <a:pt x="33" y="40"/>
                </a:cubicBezTo>
                <a:cubicBezTo>
                  <a:pt x="35" y="40"/>
                  <a:pt x="35" y="40"/>
                  <a:pt x="35" y="38"/>
                </a:cubicBezTo>
                <a:cubicBezTo>
                  <a:pt x="38" y="35"/>
                  <a:pt x="38" y="33"/>
                  <a:pt x="38" y="28"/>
                </a:cubicBezTo>
                <a:cubicBezTo>
                  <a:pt x="38" y="23"/>
                  <a:pt x="40" y="21"/>
                  <a:pt x="40" y="21"/>
                </a:cubicBezTo>
                <a:cubicBezTo>
                  <a:pt x="40" y="19"/>
                  <a:pt x="38" y="19"/>
                  <a:pt x="35" y="19"/>
                </a:cubicBezTo>
                <a:cubicBezTo>
                  <a:pt x="33" y="19"/>
                  <a:pt x="31" y="19"/>
                  <a:pt x="31" y="19"/>
                </a:cubicBezTo>
                <a:cubicBezTo>
                  <a:pt x="24" y="19"/>
                  <a:pt x="14" y="21"/>
                  <a:pt x="4" y="23"/>
                </a:cubicBezTo>
                <a:cubicBezTo>
                  <a:pt x="4" y="33"/>
                  <a:pt x="7" y="43"/>
                  <a:pt x="7" y="47"/>
                </a:cubicBezTo>
                <a:moveTo>
                  <a:pt x="163" y="4"/>
                </a:moveTo>
                <a:cubicBezTo>
                  <a:pt x="165" y="4"/>
                  <a:pt x="168" y="4"/>
                  <a:pt x="170" y="7"/>
                </a:cubicBezTo>
                <a:cubicBezTo>
                  <a:pt x="175" y="7"/>
                  <a:pt x="177" y="9"/>
                  <a:pt x="177" y="9"/>
                </a:cubicBezTo>
                <a:cubicBezTo>
                  <a:pt x="180" y="9"/>
                  <a:pt x="180" y="11"/>
                  <a:pt x="180" y="14"/>
                </a:cubicBezTo>
                <a:cubicBezTo>
                  <a:pt x="180" y="19"/>
                  <a:pt x="177" y="21"/>
                  <a:pt x="175" y="21"/>
                </a:cubicBezTo>
                <a:cubicBezTo>
                  <a:pt x="172" y="21"/>
                  <a:pt x="170" y="19"/>
                  <a:pt x="165" y="14"/>
                </a:cubicBezTo>
                <a:cubicBezTo>
                  <a:pt x="163" y="9"/>
                  <a:pt x="160" y="7"/>
                  <a:pt x="160" y="4"/>
                </a:cubicBezTo>
                <a:cubicBezTo>
                  <a:pt x="160" y="4"/>
                  <a:pt x="160" y="4"/>
                  <a:pt x="163" y="4"/>
                </a:cubicBezTo>
                <a:moveTo>
                  <a:pt x="211" y="93"/>
                </a:moveTo>
                <a:cubicBezTo>
                  <a:pt x="211" y="93"/>
                  <a:pt x="211" y="93"/>
                  <a:pt x="211" y="95"/>
                </a:cubicBezTo>
                <a:cubicBezTo>
                  <a:pt x="211" y="98"/>
                  <a:pt x="208" y="103"/>
                  <a:pt x="208" y="110"/>
                </a:cubicBezTo>
                <a:lnTo>
                  <a:pt x="211" y="134"/>
                </a:lnTo>
                <a:cubicBezTo>
                  <a:pt x="211" y="146"/>
                  <a:pt x="208" y="153"/>
                  <a:pt x="208" y="158"/>
                </a:cubicBezTo>
                <a:cubicBezTo>
                  <a:pt x="208" y="163"/>
                  <a:pt x="206" y="165"/>
                  <a:pt x="206" y="165"/>
                </a:cubicBezTo>
                <a:cubicBezTo>
                  <a:pt x="204" y="165"/>
                  <a:pt x="204" y="163"/>
                  <a:pt x="204" y="160"/>
                </a:cubicBezTo>
                <a:cubicBezTo>
                  <a:pt x="201" y="158"/>
                  <a:pt x="201" y="155"/>
                  <a:pt x="201" y="151"/>
                </a:cubicBezTo>
                <a:cubicBezTo>
                  <a:pt x="201" y="143"/>
                  <a:pt x="199" y="134"/>
                  <a:pt x="199" y="117"/>
                </a:cubicBezTo>
                <a:cubicBezTo>
                  <a:pt x="199" y="103"/>
                  <a:pt x="199" y="93"/>
                  <a:pt x="196" y="88"/>
                </a:cubicBezTo>
                <a:cubicBezTo>
                  <a:pt x="194" y="88"/>
                  <a:pt x="194" y="86"/>
                  <a:pt x="194" y="86"/>
                </a:cubicBezTo>
                <a:cubicBezTo>
                  <a:pt x="194" y="86"/>
                  <a:pt x="196" y="83"/>
                  <a:pt x="196" y="83"/>
                </a:cubicBezTo>
                <a:cubicBezTo>
                  <a:pt x="199" y="83"/>
                  <a:pt x="201" y="86"/>
                  <a:pt x="206" y="88"/>
                </a:cubicBezTo>
                <a:cubicBezTo>
                  <a:pt x="208" y="88"/>
                  <a:pt x="211" y="91"/>
                  <a:pt x="211" y="93"/>
                </a:cubicBezTo>
                <a:moveTo>
                  <a:pt x="182" y="100"/>
                </a:moveTo>
                <a:cubicBezTo>
                  <a:pt x="182" y="100"/>
                  <a:pt x="180" y="100"/>
                  <a:pt x="180" y="103"/>
                </a:cubicBezTo>
                <a:cubicBezTo>
                  <a:pt x="180" y="103"/>
                  <a:pt x="177" y="107"/>
                  <a:pt x="177" y="115"/>
                </a:cubicBezTo>
                <a:cubicBezTo>
                  <a:pt x="177" y="124"/>
                  <a:pt x="172" y="131"/>
                  <a:pt x="170" y="136"/>
                </a:cubicBezTo>
                <a:cubicBezTo>
                  <a:pt x="165" y="143"/>
                  <a:pt x="158" y="148"/>
                  <a:pt x="153" y="153"/>
                </a:cubicBezTo>
                <a:cubicBezTo>
                  <a:pt x="146" y="155"/>
                  <a:pt x="144" y="158"/>
                  <a:pt x="141" y="158"/>
                </a:cubicBezTo>
                <a:cubicBezTo>
                  <a:pt x="141" y="158"/>
                  <a:pt x="141" y="158"/>
                  <a:pt x="141" y="155"/>
                </a:cubicBezTo>
                <a:cubicBezTo>
                  <a:pt x="141" y="155"/>
                  <a:pt x="141" y="155"/>
                  <a:pt x="144" y="153"/>
                </a:cubicBezTo>
                <a:cubicBezTo>
                  <a:pt x="151" y="148"/>
                  <a:pt x="158" y="141"/>
                  <a:pt x="163" y="134"/>
                </a:cubicBezTo>
                <a:cubicBezTo>
                  <a:pt x="165" y="127"/>
                  <a:pt x="168" y="117"/>
                  <a:pt x="168" y="105"/>
                </a:cubicBezTo>
                <a:cubicBezTo>
                  <a:pt x="168" y="103"/>
                  <a:pt x="168" y="100"/>
                  <a:pt x="168" y="98"/>
                </a:cubicBezTo>
                <a:cubicBezTo>
                  <a:pt x="168" y="98"/>
                  <a:pt x="165" y="95"/>
                  <a:pt x="165" y="95"/>
                </a:cubicBezTo>
                <a:cubicBezTo>
                  <a:pt x="165" y="93"/>
                  <a:pt x="168" y="93"/>
                  <a:pt x="168" y="93"/>
                </a:cubicBezTo>
                <a:cubicBezTo>
                  <a:pt x="170" y="93"/>
                  <a:pt x="172" y="93"/>
                  <a:pt x="177" y="95"/>
                </a:cubicBezTo>
                <a:cubicBezTo>
                  <a:pt x="180" y="95"/>
                  <a:pt x="182" y="98"/>
                  <a:pt x="182" y="100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01" name="picture 801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3497325" y="2396667"/>
            <a:ext cx="120396" cy="121920"/>
          </a:xfrm>
          <a:prstGeom prst="rect">
            <a:avLst/>
          </a:prstGeom>
        </p:spPr>
      </p:pic>
      <p:pic>
        <p:nvPicPr>
          <p:cNvPr id="802" name="picture 802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 rot="21600000">
            <a:off x="2607310" y="2396667"/>
            <a:ext cx="120395" cy="120396"/>
          </a:xfrm>
          <a:prstGeom prst="rect">
            <a:avLst/>
          </a:prstGeom>
        </p:spPr>
      </p:pic>
      <p:pic>
        <p:nvPicPr>
          <p:cNvPr id="803" name="picture 803"/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 rot="21600000">
            <a:off x="1936749" y="2044623"/>
            <a:ext cx="118872" cy="120396"/>
          </a:xfrm>
          <a:prstGeom prst="rect">
            <a:avLst/>
          </a:prstGeom>
        </p:spPr>
      </p:pic>
      <p:pic>
        <p:nvPicPr>
          <p:cNvPr id="804" name="picture 804"/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 rot="21600000">
            <a:off x="2721610" y="2680131"/>
            <a:ext cx="124967" cy="109727"/>
          </a:xfrm>
          <a:prstGeom prst="rect">
            <a:avLst/>
          </a:prstGeom>
        </p:spPr>
      </p:pic>
      <p:pic>
        <p:nvPicPr>
          <p:cNvPr id="805" name="picture 805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 rot="21600000">
            <a:off x="1679194" y="2050719"/>
            <a:ext cx="121919" cy="111252"/>
          </a:xfrm>
          <a:prstGeom prst="rect">
            <a:avLst/>
          </a:prstGeom>
        </p:spPr>
      </p:pic>
      <p:pic>
        <p:nvPicPr>
          <p:cNvPr id="806" name="picture 806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 rot="21600000">
            <a:off x="1702053" y="2678607"/>
            <a:ext cx="121919" cy="109727"/>
          </a:xfrm>
          <a:prstGeom prst="rect">
            <a:avLst/>
          </a:prstGeom>
        </p:spPr>
      </p:pic>
      <p:pic>
        <p:nvPicPr>
          <p:cNvPr id="807" name="picture 807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 rot="21600000">
            <a:off x="3611625" y="2683179"/>
            <a:ext cx="117347" cy="106679"/>
          </a:xfrm>
          <a:prstGeom prst="rect">
            <a:avLst/>
          </a:prstGeom>
        </p:spPr>
      </p:pic>
      <p:pic>
        <p:nvPicPr>
          <p:cNvPr id="808" name="picture 808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 rot="21600000">
            <a:off x="1580134" y="2690799"/>
            <a:ext cx="102107" cy="99060"/>
          </a:xfrm>
          <a:prstGeom prst="rect">
            <a:avLst/>
          </a:prstGeom>
        </p:spPr>
      </p:pic>
      <p:sp>
        <p:nvSpPr>
          <p:cNvPr id="809" name="path"/>
          <p:cNvSpPr/>
          <p:nvPr/>
        </p:nvSpPr>
        <p:spPr>
          <a:xfrm>
            <a:off x="1642617" y="2710611"/>
            <a:ext cx="150876" cy="80772"/>
          </a:xfrm>
          <a:custGeom>
            <a:rect l="0" t="0" r="0" b="0"/>
            <a:pathLst>
              <a:path w="236" h="127">
                <a:moveTo>
                  <a:pt x="4" y="38"/>
                </a:moveTo>
                <a:cubicBezTo>
                  <a:pt x="7" y="38"/>
                  <a:pt x="9" y="38"/>
                  <a:pt x="14" y="40"/>
                </a:cubicBezTo>
                <a:cubicBezTo>
                  <a:pt x="19" y="43"/>
                  <a:pt x="26" y="45"/>
                  <a:pt x="33" y="50"/>
                </a:cubicBezTo>
                <a:cubicBezTo>
                  <a:pt x="40" y="52"/>
                  <a:pt x="45" y="55"/>
                  <a:pt x="48" y="57"/>
                </a:cubicBezTo>
                <a:cubicBezTo>
                  <a:pt x="52" y="60"/>
                  <a:pt x="55" y="62"/>
                  <a:pt x="55" y="64"/>
                </a:cubicBezTo>
                <a:cubicBezTo>
                  <a:pt x="57" y="67"/>
                  <a:pt x="57" y="69"/>
                  <a:pt x="60" y="72"/>
                </a:cubicBezTo>
                <a:cubicBezTo>
                  <a:pt x="60" y="76"/>
                  <a:pt x="62" y="79"/>
                  <a:pt x="62" y="81"/>
                </a:cubicBezTo>
                <a:cubicBezTo>
                  <a:pt x="62" y="84"/>
                  <a:pt x="60" y="84"/>
                  <a:pt x="57" y="84"/>
                </a:cubicBezTo>
                <a:cubicBezTo>
                  <a:pt x="57" y="84"/>
                  <a:pt x="52" y="84"/>
                  <a:pt x="50" y="81"/>
                </a:cubicBezTo>
                <a:cubicBezTo>
                  <a:pt x="48" y="79"/>
                  <a:pt x="40" y="72"/>
                  <a:pt x="28" y="62"/>
                </a:cubicBezTo>
                <a:cubicBezTo>
                  <a:pt x="16" y="52"/>
                  <a:pt x="9" y="45"/>
                  <a:pt x="7" y="43"/>
                </a:cubicBezTo>
                <a:cubicBezTo>
                  <a:pt x="4" y="40"/>
                  <a:pt x="4" y="38"/>
                  <a:pt x="4" y="38"/>
                </a:cubicBezTo>
                <a:cubicBezTo>
                  <a:pt x="4" y="38"/>
                  <a:pt x="4" y="38"/>
                  <a:pt x="4" y="38"/>
                </a:cubicBezTo>
                <a:moveTo>
                  <a:pt x="194" y="16"/>
                </a:moveTo>
                <a:cubicBezTo>
                  <a:pt x="194" y="19"/>
                  <a:pt x="194" y="19"/>
                  <a:pt x="194" y="21"/>
                </a:cubicBezTo>
                <a:cubicBezTo>
                  <a:pt x="191" y="24"/>
                  <a:pt x="191" y="24"/>
                  <a:pt x="189" y="24"/>
                </a:cubicBezTo>
                <a:cubicBezTo>
                  <a:pt x="187" y="24"/>
                  <a:pt x="182" y="21"/>
                  <a:pt x="180" y="16"/>
                </a:cubicBezTo>
                <a:cubicBezTo>
                  <a:pt x="175" y="12"/>
                  <a:pt x="172" y="9"/>
                  <a:pt x="172" y="7"/>
                </a:cubicBezTo>
                <a:cubicBezTo>
                  <a:pt x="172" y="7"/>
                  <a:pt x="172" y="4"/>
                  <a:pt x="177" y="4"/>
                </a:cubicBezTo>
                <a:cubicBezTo>
                  <a:pt x="182" y="4"/>
                  <a:pt x="187" y="7"/>
                  <a:pt x="189" y="9"/>
                </a:cubicBezTo>
                <a:cubicBezTo>
                  <a:pt x="191" y="12"/>
                  <a:pt x="194" y="14"/>
                  <a:pt x="194" y="16"/>
                </a:cubicBezTo>
                <a:moveTo>
                  <a:pt x="220" y="38"/>
                </a:moveTo>
                <a:cubicBezTo>
                  <a:pt x="220" y="40"/>
                  <a:pt x="220" y="40"/>
                  <a:pt x="218" y="40"/>
                </a:cubicBezTo>
                <a:cubicBezTo>
                  <a:pt x="215" y="43"/>
                  <a:pt x="213" y="43"/>
                  <a:pt x="211" y="43"/>
                </a:cubicBezTo>
                <a:cubicBezTo>
                  <a:pt x="211" y="45"/>
                  <a:pt x="208" y="48"/>
                  <a:pt x="204" y="52"/>
                </a:cubicBezTo>
                <a:cubicBezTo>
                  <a:pt x="201" y="55"/>
                  <a:pt x="196" y="60"/>
                  <a:pt x="191" y="64"/>
                </a:cubicBezTo>
                <a:cubicBezTo>
                  <a:pt x="187" y="67"/>
                  <a:pt x="182" y="69"/>
                  <a:pt x="182" y="69"/>
                </a:cubicBezTo>
                <a:cubicBezTo>
                  <a:pt x="180" y="69"/>
                  <a:pt x="177" y="69"/>
                  <a:pt x="177" y="67"/>
                </a:cubicBezTo>
                <a:cubicBezTo>
                  <a:pt x="177" y="62"/>
                  <a:pt x="180" y="60"/>
                  <a:pt x="182" y="57"/>
                </a:cubicBezTo>
                <a:cubicBezTo>
                  <a:pt x="187" y="55"/>
                  <a:pt x="189" y="52"/>
                  <a:pt x="194" y="48"/>
                </a:cubicBezTo>
                <a:cubicBezTo>
                  <a:pt x="199" y="43"/>
                  <a:pt x="201" y="38"/>
                  <a:pt x="201" y="38"/>
                </a:cubicBezTo>
                <a:cubicBezTo>
                  <a:pt x="201" y="38"/>
                  <a:pt x="201" y="38"/>
                  <a:pt x="199" y="38"/>
                </a:cubicBezTo>
                <a:cubicBezTo>
                  <a:pt x="199" y="38"/>
                  <a:pt x="191" y="38"/>
                  <a:pt x="182" y="40"/>
                </a:cubicBezTo>
                <a:cubicBezTo>
                  <a:pt x="172" y="40"/>
                  <a:pt x="165" y="43"/>
                  <a:pt x="160" y="43"/>
                </a:cubicBezTo>
                <a:cubicBezTo>
                  <a:pt x="158" y="45"/>
                  <a:pt x="153" y="45"/>
                  <a:pt x="151" y="45"/>
                </a:cubicBezTo>
                <a:cubicBezTo>
                  <a:pt x="148" y="45"/>
                  <a:pt x="146" y="45"/>
                  <a:pt x="144" y="43"/>
                </a:cubicBezTo>
                <a:cubicBezTo>
                  <a:pt x="141" y="40"/>
                  <a:pt x="141" y="38"/>
                  <a:pt x="141" y="38"/>
                </a:cubicBezTo>
                <a:cubicBezTo>
                  <a:pt x="141" y="36"/>
                  <a:pt x="141" y="36"/>
                  <a:pt x="144" y="36"/>
                </a:cubicBezTo>
                <a:lnTo>
                  <a:pt x="151" y="36"/>
                </a:lnTo>
                <a:cubicBezTo>
                  <a:pt x="155" y="36"/>
                  <a:pt x="165" y="36"/>
                  <a:pt x="180" y="33"/>
                </a:cubicBezTo>
                <a:cubicBezTo>
                  <a:pt x="191" y="31"/>
                  <a:pt x="201" y="31"/>
                  <a:pt x="204" y="28"/>
                </a:cubicBezTo>
                <a:cubicBezTo>
                  <a:pt x="206" y="28"/>
                  <a:pt x="206" y="28"/>
                  <a:pt x="208" y="28"/>
                </a:cubicBezTo>
                <a:cubicBezTo>
                  <a:pt x="211" y="28"/>
                  <a:pt x="213" y="28"/>
                  <a:pt x="215" y="33"/>
                </a:cubicBezTo>
                <a:cubicBezTo>
                  <a:pt x="218" y="36"/>
                  <a:pt x="220" y="38"/>
                  <a:pt x="220" y="38"/>
                </a:cubicBezTo>
                <a:moveTo>
                  <a:pt x="153" y="76"/>
                </a:moveTo>
                <a:cubicBezTo>
                  <a:pt x="165" y="76"/>
                  <a:pt x="175" y="74"/>
                  <a:pt x="184" y="74"/>
                </a:cubicBezTo>
                <a:cubicBezTo>
                  <a:pt x="196" y="72"/>
                  <a:pt x="201" y="69"/>
                  <a:pt x="204" y="69"/>
                </a:cubicBezTo>
                <a:cubicBezTo>
                  <a:pt x="206" y="67"/>
                  <a:pt x="208" y="67"/>
                  <a:pt x="211" y="67"/>
                </a:cubicBezTo>
                <a:cubicBezTo>
                  <a:pt x="213" y="67"/>
                  <a:pt x="218" y="69"/>
                  <a:pt x="223" y="74"/>
                </a:cubicBezTo>
                <a:cubicBezTo>
                  <a:pt x="230" y="76"/>
                  <a:pt x="232" y="79"/>
                  <a:pt x="232" y="81"/>
                </a:cubicBezTo>
                <a:cubicBezTo>
                  <a:pt x="232" y="81"/>
                  <a:pt x="230" y="84"/>
                  <a:pt x="230" y="84"/>
                </a:cubicBezTo>
                <a:cubicBezTo>
                  <a:pt x="228" y="86"/>
                  <a:pt x="225" y="88"/>
                  <a:pt x="223" y="93"/>
                </a:cubicBezTo>
                <a:cubicBezTo>
                  <a:pt x="218" y="98"/>
                  <a:pt x="218" y="100"/>
                  <a:pt x="218" y="100"/>
                </a:cubicBezTo>
                <a:cubicBezTo>
                  <a:pt x="218" y="103"/>
                  <a:pt x="218" y="103"/>
                  <a:pt x="218" y="103"/>
                </a:cubicBezTo>
                <a:cubicBezTo>
                  <a:pt x="220" y="105"/>
                  <a:pt x="223" y="108"/>
                  <a:pt x="223" y="110"/>
                </a:cubicBezTo>
                <a:cubicBezTo>
                  <a:pt x="223" y="110"/>
                  <a:pt x="223" y="110"/>
                  <a:pt x="220" y="110"/>
                </a:cubicBezTo>
                <a:cubicBezTo>
                  <a:pt x="220" y="112"/>
                  <a:pt x="220" y="112"/>
                  <a:pt x="218" y="112"/>
                </a:cubicBezTo>
                <a:lnTo>
                  <a:pt x="213" y="112"/>
                </a:lnTo>
                <a:lnTo>
                  <a:pt x="163" y="115"/>
                </a:lnTo>
                <a:cubicBezTo>
                  <a:pt x="160" y="120"/>
                  <a:pt x="160" y="122"/>
                  <a:pt x="158" y="122"/>
                </a:cubicBezTo>
                <a:cubicBezTo>
                  <a:pt x="155" y="122"/>
                  <a:pt x="153" y="120"/>
                  <a:pt x="153" y="115"/>
                </a:cubicBezTo>
                <a:cubicBezTo>
                  <a:pt x="148" y="103"/>
                  <a:pt x="148" y="93"/>
                  <a:pt x="146" y="91"/>
                </a:cubicBezTo>
                <a:cubicBezTo>
                  <a:pt x="146" y="86"/>
                  <a:pt x="144" y="84"/>
                  <a:pt x="141" y="81"/>
                </a:cubicBezTo>
                <a:cubicBezTo>
                  <a:pt x="139" y="79"/>
                  <a:pt x="139" y="76"/>
                  <a:pt x="139" y="76"/>
                </a:cubicBezTo>
                <a:cubicBezTo>
                  <a:pt x="139" y="74"/>
                  <a:pt x="141" y="74"/>
                  <a:pt x="144" y="74"/>
                </a:cubicBezTo>
                <a:cubicBezTo>
                  <a:pt x="146" y="74"/>
                  <a:pt x="148" y="74"/>
                  <a:pt x="153" y="76"/>
                </a:cubicBezTo>
                <a:moveTo>
                  <a:pt x="163" y="108"/>
                </a:moveTo>
                <a:cubicBezTo>
                  <a:pt x="180" y="108"/>
                  <a:pt x="189" y="105"/>
                  <a:pt x="194" y="105"/>
                </a:cubicBezTo>
                <a:cubicBezTo>
                  <a:pt x="199" y="105"/>
                  <a:pt x="201" y="105"/>
                  <a:pt x="204" y="103"/>
                </a:cubicBezTo>
                <a:cubicBezTo>
                  <a:pt x="204" y="103"/>
                  <a:pt x="206" y="103"/>
                  <a:pt x="206" y="100"/>
                </a:cubicBezTo>
                <a:cubicBezTo>
                  <a:pt x="206" y="98"/>
                  <a:pt x="208" y="96"/>
                  <a:pt x="208" y="91"/>
                </a:cubicBezTo>
                <a:cubicBezTo>
                  <a:pt x="208" y="86"/>
                  <a:pt x="208" y="81"/>
                  <a:pt x="208" y="81"/>
                </a:cubicBezTo>
                <a:cubicBezTo>
                  <a:pt x="208" y="79"/>
                  <a:pt x="208" y="76"/>
                  <a:pt x="204" y="76"/>
                </a:cubicBezTo>
                <a:cubicBezTo>
                  <a:pt x="196" y="76"/>
                  <a:pt x="182" y="79"/>
                  <a:pt x="158" y="81"/>
                </a:cubicBezTo>
                <a:cubicBezTo>
                  <a:pt x="158" y="88"/>
                  <a:pt x="160" y="98"/>
                  <a:pt x="163" y="108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0" name="picture 810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 rot="21600000">
            <a:off x="1967229" y="2683180"/>
            <a:ext cx="112776" cy="103631"/>
          </a:xfrm>
          <a:prstGeom prst="rect">
            <a:avLst/>
          </a:prstGeom>
        </p:spPr>
      </p:pic>
      <p:sp>
        <p:nvSpPr>
          <p:cNvPr id="811" name="path"/>
          <p:cNvSpPr/>
          <p:nvPr/>
        </p:nvSpPr>
        <p:spPr>
          <a:xfrm>
            <a:off x="3608577" y="2698419"/>
            <a:ext cx="123444" cy="94488"/>
          </a:xfrm>
          <a:custGeom>
            <a:rect l="0" t="0" r="0" b="0"/>
            <a:pathLst>
              <a:path w="194" h="148">
                <a:moveTo>
                  <a:pt x="57" y="16"/>
                </a:moveTo>
                <a:cubicBezTo>
                  <a:pt x="67" y="16"/>
                  <a:pt x="81" y="14"/>
                  <a:pt x="100" y="12"/>
                </a:cubicBezTo>
                <a:cubicBezTo>
                  <a:pt x="117" y="7"/>
                  <a:pt x="127" y="7"/>
                  <a:pt x="129" y="4"/>
                </a:cubicBezTo>
                <a:cubicBezTo>
                  <a:pt x="132" y="4"/>
                  <a:pt x="134" y="4"/>
                  <a:pt x="136" y="4"/>
                </a:cubicBezTo>
                <a:cubicBezTo>
                  <a:pt x="139" y="4"/>
                  <a:pt x="144" y="7"/>
                  <a:pt x="151" y="12"/>
                </a:cubicBezTo>
                <a:cubicBezTo>
                  <a:pt x="158" y="16"/>
                  <a:pt x="160" y="19"/>
                  <a:pt x="160" y="21"/>
                </a:cubicBezTo>
                <a:cubicBezTo>
                  <a:pt x="160" y="24"/>
                  <a:pt x="158" y="24"/>
                  <a:pt x="155" y="24"/>
                </a:cubicBezTo>
                <a:cubicBezTo>
                  <a:pt x="148" y="26"/>
                  <a:pt x="139" y="28"/>
                  <a:pt x="132" y="33"/>
                </a:cubicBezTo>
                <a:cubicBezTo>
                  <a:pt x="129" y="33"/>
                  <a:pt x="129" y="36"/>
                  <a:pt x="127" y="36"/>
                </a:cubicBezTo>
                <a:cubicBezTo>
                  <a:pt x="127" y="36"/>
                  <a:pt x="127" y="33"/>
                  <a:pt x="127" y="33"/>
                </a:cubicBezTo>
                <a:cubicBezTo>
                  <a:pt x="127" y="33"/>
                  <a:pt x="127" y="31"/>
                  <a:pt x="129" y="26"/>
                </a:cubicBezTo>
                <a:cubicBezTo>
                  <a:pt x="132" y="21"/>
                  <a:pt x="134" y="19"/>
                  <a:pt x="134" y="16"/>
                </a:cubicBezTo>
                <a:cubicBezTo>
                  <a:pt x="134" y="14"/>
                  <a:pt x="132" y="14"/>
                  <a:pt x="129" y="14"/>
                </a:cubicBezTo>
                <a:cubicBezTo>
                  <a:pt x="129" y="14"/>
                  <a:pt x="122" y="14"/>
                  <a:pt x="112" y="16"/>
                </a:cubicBezTo>
                <a:cubicBezTo>
                  <a:pt x="103" y="16"/>
                  <a:pt x="93" y="19"/>
                  <a:pt x="81" y="19"/>
                </a:cubicBezTo>
                <a:cubicBezTo>
                  <a:pt x="72" y="21"/>
                  <a:pt x="64" y="24"/>
                  <a:pt x="57" y="24"/>
                </a:cubicBezTo>
                <a:cubicBezTo>
                  <a:pt x="57" y="28"/>
                  <a:pt x="55" y="33"/>
                  <a:pt x="52" y="40"/>
                </a:cubicBezTo>
                <a:cubicBezTo>
                  <a:pt x="48" y="45"/>
                  <a:pt x="45" y="50"/>
                  <a:pt x="43" y="50"/>
                </a:cubicBezTo>
                <a:cubicBezTo>
                  <a:pt x="40" y="50"/>
                  <a:pt x="40" y="47"/>
                  <a:pt x="40" y="47"/>
                </a:cubicBezTo>
                <a:cubicBezTo>
                  <a:pt x="38" y="45"/>
                  <a:pt x="38" y="43"/>
                  <a:pt x="38" y="40"/>
                </a:cubicBezTo>
                <a:cubicBezTo>
                  <a:pt x="38" y="38"/>
                  <a:pt x="40" y="36"/>
                  <a:pt x="40" y="31"/>
                </a:cubicBezTo>
                <a:cubicBezTo>
                  <a:pt x="43" y="28"/>
                  <a:pt x="45" y="26"/>
                  <a:pt x="48" y="21"/>
                </a:cubicBezTo>
                <a:cubicBezTo>
                  <a:pt x="48" y="19"/>
                  <a:pt x="50" y="14"/>
                  <a:pt x="50" y="12"/>
                </a:cubicBezTo>
                <a:cubicBezTo>
                  <a:pt x="50" y="9"/>
                  <a:pt x="52" y="9"/>
                  <a:pt x="52" y="9"/>
                </a:cubicBezTo>
                <a:cubicBezTo>
                  <a:pt x="52" y="9"/>
                  <a:pt x="55" y="9"/>
                  <a:pt x="55" y="9"/>
                </a:cubicBezTo>
                <a:cubicBezTo>
                  <a:pt x="57" y="12"/>
                  <a:pt x="57" y="14"/>
                  <a:pt x="57" y="16"/>
                </a:cubicBezTo>
                <a:moveTo>
                  <a:pt x="127" y="57"/>
                </a:moveTo>
                <a:cubicBezTo>
                  <a:pt x="141" y="55"/>
                  <a:pt x="148" y="55"/>
                  <a:pt x="153" y="52"/>
                </a:cubicBezTo>
                <a:cubicBezTo>
                  <a:pt x="158" y="52"/>
                  <a:pt x="163" y="50"/>
                  <a:pt x="168" y="50"/>
                </a:cubicBezTo>
                <a:cubicBezTo>
                  <a:pt x="172" y="50"/>
                  <a:pt x="177" y="52"/>
                  <a:pt x="182" y="55"/>
                </a:cubicBezTo>
                <a:cubicBezTo>
                  <a:pt x="187" y="60"/>
                  <a:pt x="189" y="62"/>
                  <a:pt x="189" y="64"/>
                </a:cubicBezTo>
                <a:cubicBezTo>
                  <a:pt x="189" y="67"/>
                  <a:pt x="184" y="67"/>
                  <a:pt x="180" y="67"/>
                </a:cubicBezTo>
                <a:cubicBezTo>
                  <a:pt x="177" y="67"/>
                  <a:pt x="172" y="67"/>
                  <a:pt x="168" y="67"/>
                </a:cubicBezTo>
                <a:cubicBezTo>
                  <a:pt x="163" y="64"/>
                  <a:pt x="158" y="64"/>
                  <a:pt x="151" y="64"/>
                </a:cubicBezTo>
                <a:cubicBezTo>
                  <a:pt x="144" y="64"/>
                  <a:pt x="136" y="64"/>
                  <a:pt x="127" y="64"/>
                </a:cubicBezTo>
                <a:cubicBezTo>
                  <a:pt x="127" y="67"/>
                  <a:pt x="124" y="72"/>
                  <a:pt x="122" y="79"/>
                </a:cubicBezTo>
                <a:cubicBezTo>
                  <a:pt x="117" y="88"/>
                  <a:pt x="112" y="93"/>
                  <a:pt x="110" y="100"/>
                </a:cubicBezTo>
                <a:cubicBezTo>
                  <a:pt x="139" y="112"/>
                  <a:pt x="153" y="127"/>
                  <a:pt x="153" y="139"/>
                </a:cubicBezTo>
                <a:cubicBezTo>
                  <a:pt x="153" y="144"/>
                  <a:pt x="151" y="144"/>
                  <a:pt x="148" y="144"/>
                </a:cubicBezTo>
                <a:cubicBezTo>
                  <a:pt x="148" y="144"/>
                  <a:pt x="146" y="144"/>
                  <a:pt x="144" y="141"/>
                </a:cubicBezTo>
                <a:cubicBezTo>
                  <a:pt x="132" y="129"/>
                  <a:pt x="117" y="117"/>
                  <a:pt x="103" y="107"/>
                </a:cubicBezTo>
                <a:cubicBezTo>
                  <a:pt x="93" y="117"/>
                  <a:pt x="84" y="122"/>
                  <a:pt x="74" y="127"/>
                </a:cubicBezTo>
                <a:cubicBezTo>
                  <a:pt x="62" y="132"/>
                  <a:pt x="52" y="134"/>
                  <a:pt x="43" y="134"/>
                </a:cubicBezTo>
                <a:cubicBezTo>
                  <a:pt x="40" y="134"/>
                  <a:pt x="38" y="134"/>
                  <a:pt x="38" y="132"/>
                </a:cubicBezTo>
                <a:cubicBezTo>
                  <a:pt x="38" y="132"/>
                  <a:pt x="40" y="132"/>
                  <a:pt x="43" y="129"/>
                </a:cubicBezTo>
                <a:cubicBezTo>
                  <a:pt x="52" y="127"/>
                  <a:pt x="62" y="124"/>
                  <a:pt x="72" y="117"/>
                </a:cubicBezTo>
                <a:cubicBezTo>
                  <a:pt x="81" y="112"/>
                  <a:pt x="88" y="107"/>
                  <a:pt x="93" y="103"/>
                </a:cubicBezTo>
                <a:cubicBezTo>
                  <a:pt x="84" y="98"/>
                  <a:pt x="76" y="96"/>
                  <a:pt x="67" y="93"/>
                </a:cubicBezTo>
                <a:cubicBezTo>
                  <a:pt x="64" y="91"/>
                  <a:pt x="62" y="91"/>
                  <a:pt x="62" y="88"/>
                </a:cubicBezTo>
                <a:cubicBezTo>
                  <a:pt x="62" y="86"/>
                  <a:pt x="62" y="86"/>
                  <a:pt x="64" y="81"/>
                </a:cubicBezTo>
                <a:cubicBezTo>
                  <a:pt x="67" y="79"/>
                  <a:pt x="69" y="74"/>
                  <a:pt x="72" y="72"/>
                </a:cubicBezTo>
                <a:cubicBezTo>
                  <a:pt x="50" y="74"/>
                  <a:pt x="35" y="76"/>
                  <a:pt x="28" y="79"/>
                </a:cubicBezTo>
                <a:cubicBezTo>
                  <a:pt x="24" y="79"/>
                  <a:pt x="19" y="81"/>
                  <a:pt x="16" y="81"/>
                </a:cubicBezTo>
                <a:cubicBezTo>
                  <a:pt x="14" y="81"/>
                  <a:pt x="12" y="79"/>
                  <a:pt x="9" y="76"/>
                </a:cubicBezTo>
                <a:cubicBezTo>
                  <a:pt x="4" y="74"/>
                  <a:pt x="4" y="74"/>
                  <a:pt x="4" y="72"/>
                </a:cubicBezTo>
                <a:cubicBezTo>
                  <a:pt x="4" y="72"/>
                  <a:pt x="4" y="72"/>
                  <a:pt x="9" y="72"/>
                </a:cubicBezTo>
                <a:cubicBezTo>
                  <a:pt x="16" y="72"/>
                  <a:pt x="38" y="69"/>
                  <a:pt x="74" y="64"/>
                </a:cubicBezTo>
                <a:cubicBezTo>
                  <a:pt x="79" y="50"/>
                  <a:pt x="81" y="40"/>
                  <a:pt x="81" y="36"/>
                </a:cubicBezTo>
                <a:cubicBezTo>
                  <a:pt x="81" y="36"/>
                  <a:pt x="81" y="33"/>
                  <a:pt x="79" y="33"/>
                </a:cubicBezTo>
                <a:cubicBezTo>
                  <a:pt x="79" y="31"/>
                  <a:pt x="79" y="31"/>
                  <a:pt x="79" y="28"/>
                </a:cubicBezTo>
                <a:cubicBezTo>
                  <a:pt x="79" y="28"/>
                  <a:pt x="81" y="26"/>
                  <a:pt x="81" y="26"/>
                </a:cubicBezTo>
                <a:cubicBezTo>
                  <a:pt x="84" y="26"/>
                  <a:pt x="86" y="28"/>
                  <a:pt x="91" y="28"/>
                </a:cubicBezTo>
                <a:cubicBezTo>
                  <a:pt x="95" y="31"/>
                  <a:pt x="98" y="33"/>
                  <a:pt x="98" y="33"/>
                </a:cubicBezTo>
                <a:cubicBezTo>
                  <a:pt x="98" y="36"/>
                  <a:pt x="95" y="38"/>
                  <a:pt x="95" y="40"/>
                </a:cubicBezTo>
                <a:cubicBezTo>
                  <a:pt x="93" y="43"/>
                  <a:pt x="88" y="50"/>
                  <a:pt x="84" y="62"/>
                </a:cubicBezTo>
                <a:cubicBezTo>
                  <a:pt x="98" y="62"/>
                  <a:pt x="108" y="60"/>
                  <a:pt x="112" y="60"/>
                </a:cubicBezTo>
                <a:cubicBezTo>
                  <a:pt x="112" y="55"/>
                  <a:pt x="112" y="52"/>
                  <a:pt x="112" y="52"/>
                </a:cubicBezTo>
                <a:cubicBezTo>
                  <a:pt x="112" y="52"/>
                  <a:pt x="112" y="50"/>
                  <a:pt x="115" y="50"/>
                </a:cubicBezTo>
                <a:cubicBezTo>
                  <a:pt x="115" y="50"/>
                  <a:pt x="117" y="52"/>
                  <a:pt x="122" y="52"/>
                </a:cubicBezTo>
                <a:cubicBezTo>
                  <a:pt x="124" y="55"/>
                  <a:pt x="127" y="57"/>
                  <a:pt x="127" y="57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2" name="picture 81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 rot="21600000">
            <a:off x="3485134" y="2689275"/>
            <a:ext cx="120395" cy="96011"/>
          </a:xfrm>
          <a:prstGeom prst="rect">
            <a:avLst/>
          </a:prstGeom>
        </p:spPr>
      </p:pic>
      <p:pic>
        <p:nvPicPr>
          <p:cNvPr id="813" name="picture 81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 rot="21600000">
            <a:off x="4399534" y="2404287"/>
            <a:ext cx="105155" cy="109728"/>
          </a:xfrm>
          <a:prstGeom prst="rect">
            <a:avLst/>
          </a:prstGeom>
        </p:spPr>
      </p:pic>
      <p:sp>
        <p:nvSpPr>
          <p:cNvPr id="814" name="path"/>
          <p:cNvSpPr/>
          <p:nvPr/>
        </p:nvSpPr>
        <p:spPr>
          <a:xfrm>
            <a:off x="1691385" y="2047671"/>
            <a:ext cx="97536" cy="117347"/>
          </a:xfrm>
          <a:custGeom>
            <a:rect l="0" t="0" r="0" b="0"/>
            <a:pathLst>
              <a:path w="153" h="184">
                <a:moveTo>
                  <a:pt x="134" y="180"/>
                </a:moveTo>
                <a:lnTo>
                  <a:pt x="134" y="165"/>
                </a:lnTo>
                <a:lnTo>
                  <a:pt x="98" y="165"/>
                </a:lnTo>
                <a:lnTo>
                  <a:pt x="98" y="177"/>
                </a:lnTo>
                <a:lnTo>
                  <a:pt x="84" y="177"/>
                </a:lnTo>
                <a:cubicBezTo>
                  <a:pt x="84" y="167"/>
                  <a:pt x="84" y="155"/>
                  <a:pt x="84" y="146"/>
                </a:cubicBezTo>
                <a:cubicBezTo>
                  <a:pt x="84" y="136"/>
                  <a:pt x="84" y="127"/>
                  <a:pt x="84" y="117"/>
                </a:cubicBezTo>
                <a:lnTo>
                  <a:pt x="148" y="117"/>
                </a:lnTo>
                <a:cubicBezTo>
                  <a:pt x="148" y="122"/>
                  <a:pt x="148" y="134"/>
                  <a:pt x="148" y="148"/>
                </a:cubicBezTo>
                <a:cubicBezTo>
                  <a:pt x="148" y="163"/>
                  <a:pt x="148" y="172"/>
                  <a:pt x="148" y="180"/>
                </a:cubicBezTo>
                <a:lnTo>
                  <a:pt x="134" y="180"/>
                </a:lnTo>
                <a:close/>
                <a:moveTo>
                  <a:pt x="52" y="177"/>
                </a:moveTo>
                <a:lnTo>
                  <a:pt x="52" y="165"/>
                </a:lnTo>
                <a:lnTo>
                  <a:pt x="19" y="165"/>
                </a:lnTo>
                <a:lnTo>
                  <a:pt x="19" y="180"/>
                </a:lnTo>
                <a:lnTo>
                  <a:pt x="4" y="180"/>
                </a:lnTo>
                <a:cubicBezTo>
                  <a:pt x="4" y="170"/>
                  <a:pt x="4" y="160"/>
                  <a:pt x="4" y="146"/>
                </a:cubicBezTo>
                <a:cubicBezTo>
                  <a:pt x="4" y="134"/>
                  <a:pt x="4" y="124"/>
                  <a:pt x="4" y="117"/>
                </a:cubicBezTo>
                <a:lnTo>
                  <a:pt x="67" y="117"/>
                </a:lnTo>
                <a:cubicBezTo>
                  <a:pt x="64" y="124"/>
                  <a:pt x="64" y="136"/>
                  <a:pt x="64" y="148"/>
                </a:cubicBezTo>
                <a:cubicBezTo>
                  <a:pt x="64" y="160"/>
                  <a:pt x="64" y="170"/>
                  <a:pt x="67" y="177"/>
                </a:cubicBezTo>
                <a:lnTo>
                  <a:pt x="52" y="177"/>
                </a:lnTo>
                <a:close/>
                <a:moveTo>
                  <a:pt x="148" y="4"/>
                </a:moveTo>
                <a:cubicBezTo>
                  <a:pt x="148" y="12"/>
                  <a:pt x="148" y="19"/>
                  <a:pt x="148" y="26"/>
                </a:cubicBezTo>
                <a:cubicBezTo>
                  <a:pt x="148" y="33"/>
                  <a:pt x="148" y="40"/>
                  <a:pt x="148" y="47"/>
                </a:cubicBezTo>
                <a:lnTo>
                  <a:pt x="84" y="47"/>
                </a:lnTo>
                <a:cubicBezTo>
                  <a:pt x="84" y="40"/>
                  <a:pt x="84" y="33"/>
                  <a:pt x="84" y="26"/>
                </a:cubicBezTo>
                <a:cubicBezTo>
                  <a:pt x="84" y="16"/>
                  <a:pt x="84" y="9"/>
                  <a:pt x="84" y="4"/>
                </a:cubicBezTo>
                <a:lnTo>
                  <a:pt x="148" y="4"/>
                </a:lnTo>
                <a:close/>
                <a:moveTo>
                  <a:pt x="67" y="4"/>
                </a:moveTo>
                <a:cubicBezTo>
                  <a:pt x="64" y="12"/>
                  <a:pt x="64" y="19"/>
                  <a:pt x="64" y="26"/>
                </a:cubicBezTo>
                <a:cubicBezTo>
                  <a:pt x="64" y="33"/>
                  <a:pt x="64" y="40"/>
                  <a:pt x="67" y="47"/>
                </a:cubicBezTo>
                <a:lnTo>
                  <a:pt x="4" y="47"/>
                </a:lnTo>
                <a:cubicBezTo>
                  <a:pt x="4" y="40"/>
                  <a:pt x="4" y="33"/>
                  <a:pt x="4" y="26"/>
                </a:cubicBezTo>
                <a:cubicBezTo>
                  <a:pt x="4" y="19"/>
                  <a:pt x="4" y="12"/>
                  <a:pt x="4" y="4"/>
                </a:cubicBezTo>
                <a:lnTo>
                  <a:pt x="67" y="4"/>
                </a:lnTo>
                <a:close/>
                <a:moveTo>
                  <a:pt x="134" y="153"/>
                </a:moveTo>
                <a:lnTo>
                  <a:pt x="134" y="129"/>
                </a:lnTo>
                <a:lnTo>
                  <a:pt x="98" y="129"/>
                </a:lnTo>
                <a:lnTo>
                  <a:pt x="98" y="153"/>
                </a:lnTo>
                <a:lnTo>
                  <a:pt x="134" y="153"/>
                </a:lnTo>
                <a:close/>
                <a:moveTo>
                  <a:pt x="52" y="153"/>
                </a:moveTo>
                <a:lnTo>
                  <a:pt x="52" y="129"/>
                </a:lnTo>
                <a:lnTo>
                  <a:pt x="19" y="129"/>
                </a:lnTo>
                <a:lnTo>
                  <a:pt x="19" y="153"/>
                </a:lnTo>
                <a:lnTo>
                  <a:pt x="52" y="153"/>
                </a:lnTo>
                <a:close/>
                <a:moveTo>
                  <a:pt x="134" y="38"/>
                </a:moveTo>
                <a:lnTo>
                  <a:pt x="134" y="14"/>
                </a:lnTo>
                <a:lnTo>
                  <a:pt x="98" y="14"/>
                </a:lnTo>
                <a:lnTo>
                  <a:pt x="98" y="38"/>
                </a:lnTo>
                <a:lnTo>
                  <a:pt x="134" y="38"/>
                </a:lnTo>
                <a:close/>
                <a:moveTo>
                  <a:pt x="52" y="38"/>
                </a:moveTo>
                <a:lnTo>
                  <a:pt x="52" y="14"/>
                </a:lnTo>
                <a:lnTo>
                  <a:pt x="19" y="14"/>
                </a:lnTo>
                <a:lnTo>
                  <a:pt x="19" y="38"/>
                </a:lnTo>
                <a:lnTo>
                  <a:pt x="52" y="38"/>
                </a:lnTo>
                <a:close/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5" name="picture 815"/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 rot="21600000">
            <a:off x="3927094" y="1832787"/>
            <a:ext cx="109728" cy="97535"/>
          </a:xfrm>
          <a:prstGeom prst="rect">
            <a:avLst/>
          </a:prstGeom>
        </p:spPr>
      </p:pic>
      <p:pic>
        <p:nvPicPr>
          <p:cNvPr id="816" name="picture 816"/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 rot="21600000">
            <a:off x="2864865" y="2683180"/>
            <a:ext cx="86868" cy="118871"/>
          </a:xfrm>
          <a:prstGeom prst="rect">
            <a:avLst/>
          </a:prstGeom>
        </p:spPr>
      </p:pic>
      <p:pic>
        <p:nvPicPr>
          <p:cNvPr id="817" name="picture 817"/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 rot="21600000">
            <a:off x="3994149" y="2131491"/>
            <a:ext cx="102107" cy="92963"/>
          </a:xfrm>
          <a:prstGeom prst="rect">
            <a:avLst/>
          </a:prstGeom>
        </p:spPr>
      </p:pic>
      <p:pic>
        <p:nvPicPr>
          <p:cNvPr id="818" name="picture 818"/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21600000">
            <a:off x="4465065" y="2125395"/>
            <a:ext cx="86868" cy="105155"/>
          </a:xfrm>
          <a:prstGeom prst="rect">
            <a:avLst/>
          </a:prstGeom>
        </p:spPr>
      </p:pic>
      <p:pic>
        <p:nvPicPr>
          <p:cNvPr id="819" name="picture 819"/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 rot="21600000">
            <a:off x="3594861" y="1835836"/>
            <a:ext cx="86868" cy="96011"/>
          </a:xfrm>
          <a:prstGeom prst="rect">
            <a:avLst/>
          </a:prstGeom>
        </p:spPr>
      </p:pic>
      <p:pic>
        <p:nvPicPr>
          <p:cNvPr id="820" name="picture 820"/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 rot="21600000">
            <a:off x="4177029" y="1873936"/>
            <a:ext cx="126492" cy="59435"/>
          </a:xfrm>
          <a:prstGeom prst="rect">
            <a:avLst/>
          </a:prstGeom>
        </p:spPr>
      </p:pic>
      <p:pic>
        <p:nvPicPr>
          <p:cNvPr id="821" name="picture 821"/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 rot="21600000">
            <a:off x="4023105" y="2158923"/>
            <a:ext cx="121919" cy="60960"/>
          </a:xfrm>
          <a:prstGeom prst="rect">
            <a:avLst/>
          </a:prstGeom>
        </p:spPr>
      </p:pic>
      <p:sp>
        <p:nvSpPr>
          <p:cNvPr id="822" name="path"/>
          <p:cNvSpPr/>
          <p:nvPr/>
        </p:nvSpPr>
        <p:spPr>
          <a:xfrm>
            <a:off x="4474210" y="2140636"/>
            <a:ext cx="59435" cy="92963"/>
          </a:xfrm>
          <a:custGeom>
            <a:rect l="0" t="0" r="0" b="0"/>
            <a:pathLst>
              <a:path w="93" h="146">
                <a:moveTo>
                  <a:pt x="62" y="19"/>
                </a:moveTo>
                <a:cubicBezTo>
                  <a:pt x="67" y="19"/>
                  <a:pt x="71" y="19"/>
                  <a:pt x="74" y="16"/>
                </a:cubicBezTo>
                <a:cubicBezTo>
                  <a:pt x="76" y="16"/>
                  <a:pt x="76" y="14"/>
                  <a:pt x="79" y="11"/>
                </a:cubicBezTo>
                <a:cubicBezTo>
                  <a:pt x="79" y="9"/>
                  <a:pt x="79" y="7"/>
                  <a:pt x="79" y="7"/>
                </a:cubicBezTo>
                <a:cubicBezTo>
                  <a:pt x="79" y="7"/>
                  <a:pt x="79" y="4"/>
                  <a:pt x="79" y="4"/>
                </a:cubicBezTo>
                <a:cubicBezTo>
                  <a:pt x="76" y="4"/>
                  <a:pt x="76" y="4"/>
                  <a:pt x="74" y="4"/>
                </a:cubicBezTo>
                <a:lnTo>
                  <a:pt x="62" y="7"/>
                </a:lnTo>
                <a:lnTo>
                  <a:pt x="62" y="19"/>
                </a:lnTo>
                <a:close/>
                <a:moveTo>
                  <a:pt x="52" y="21"/>
                </a:moveTo>
                <a:cubicBezTo>
                  <a:pt x="52" y="14"/>
                  <a:pt x="52" y="9"/>
                  <a:pt x="52" y="7"/>
                </a:cubicBezTo>
                <a:cubicBezTo>
                  <a:pt x="40" y="9"/>
                  <a:pt x="33" y="9"/>
                  <a:pt x="31" y="11"/>
                </a:cubicBezTo>
                <a:cubicBezTo>
                  <a:pt x="31" y="14"/>
                  <a:pt x="33" y="19"/>
                  <a:pt x="33" y="23"/>
                </a:cubicBezTo>
                <a:cubicBezTo>
                  <a:pt x="38" y="21"/>
                  <a:pt x="45" y="21"/>
                  <a:pt x="52" y="21"/>
                </a:cubicBezTo>
                <a:moveTo>
                  <a:pt x="52" y="26"/>
                </a:moveTo>
                <a:cubicBezTo>
                  <a:pt x="45" y="26"/>
                  <a:pt x="38" y="26"/>
                  <a:pt x="33" y="28"/>
                </a:cubicBezTo>
                <a:cubicBezTo>
                  <a:pt x="33" y="33"/>
                  <a:pt x="31" y="35"/>
                  <a:pt x="31" y="40"/>
                </a:cubicBezTo>
                <a:cubicBezTo>
                  <a:pt x="35" y="40"/>
                  <a:pt x="43" y="38"/>
                  <a:pt x="52" y="38"/>
                </a:cubicBezTo>
                <a:lnTo>
                  <a:pt x="52" y="26"/>
                </a:lnTo>
                <a:close/>
                <a:moveTo>
                  <a:pt x="24" y="28"/>
                </a:moveTo>
                <a:lnTo>
                  <a:pt x="4" y="31"/>
                </a:lnTo>
                <a:cubicBezTo>
                  <a:pt x="4" y="33"/>
                  <a:pt x="4" y="35"/>
                  <a:pt x="4" y="38"/>
                </a:cubicBezTo>
                <a:cubicBezTo>
                  <a:pt x="4" y="40"/>
                  <a:pt x="4" y="43"/>
                  <a:pt x="4" y="45"/>
                </a:cubicBezTo>
                <a:cubicBezTo>
                  <a:pt x="11" y="45"/>
                  <a:pt x="19" y="43"/>
                  <a:pt x="24" y="43"/>
                </a:cubicBezTo>
                <a:cubicBezTo>
                  <a:pt x="24" y="38"/>
                  <a:pt x="24" y="33"/>
                  <a:pt x="24" y="28"/>
                </a:cubicBezTo>
                <a:moveTo>
                  <a:pt x="19" y="67"/>
                </a:moveTo>
                <a:cubicBezTo>
                  <a:pt x="43" y="62"/>
                  <a:pt x="55" y="60"/>
                  <a:pt x="60" y="60"/>
                </a:cubicBezTo>
                <a:cubicBezTo>
                  <a:pt x="62" y="60"/>
                  <a:pt x="64" y="57"/>
                  <a:pt x="64" y="57"/>
                </a:cubicBezTo>
                <a:cubicBezTo>
                  <a:pt x="67" y="57"/>
                  <a:pt x="69" y="60"/>
                  <a:pt x="74" y="60"/>
                </a:cubicBezTo>
                <a:cubicBezTo>
                  <a:pt x="76" y="62"/>
                  <a:pt x="79" y="64"/>
                  <a:pt x="79" y="67"/>
                </a:cubicBezTo>
                <a:cubicBezTo>
                  <a:pt x="79" y="67"/>
                  <a:pt x="79" y="67"/>
                  <a:pt x="76" y="67"/>
                </a:cubicBezTo>
                <a:cubicBezTo>
                  <a:pt x="76" y="69"/>
                  <a:pt x="74" y="71"/>
                  <a:pt x="74" y="76"/>
                </a:cubicBezTo>
                <a:cubicBezTo>
                  <a:pt x="74" y="81"/>
                  <a:pt x="76" y="86"/>
                  <a:pt x="76" y="88"/>
                </a:cubicBezTo>
                <a:cubicBezTo>
                  <a:pt x="76" y="93"/>
                  <a:pt x="76" y="93"/>
                  <a:pt x="76" y="95"/>
                </a:cubicBezTo>
                <a:cubicBezTo>
                  <a:pt x="76" y="100"/>
                  <a:pt x="76" y="105"/>
                  <a:pt x="74" y="107"/>
                </a:cubicBezTo>
                <a:cubicBezTo>
                  <a:pt x="71" y="110"/>
                  <a:pt x="69" y="110"/>
                  <a:pt x="69" y="110"/>
                </a:cubicBezTo>
                <a:cubicBezTo>
                  <a:pt x="67" y="110"/>
                  <a:pt x="64" y="107"/>
                  <a:pt x="64" y="100"/>
                </a:cubicBezTo>
                <a:cubicBezTo>
                  <a:pt x="64" y="100"/>
                  <a:pt x="64" y="98"/>
                  <a:pt x="64" y="98"/>
                </a:cubicBezTo>
                <a:cubicBezTo>
                  <a:pt x="64" y="93"/>
                  <a:pt x="64" y="88"/>
                  <a:pt x="64" y="83"/>
                </a:cubicBezTo>
                <a:cubicBezTo>
                  <a:pt x="64" y="79"/>
                  <a:pt x="64" y="74"/>
                  <a:pt x="64" y="71"/>
                </a:cubicBezTo>
                <a:cubicBezTo>
                  <a:pt x="64" y="69"/>
                  <a:pt x="64" y="67"/>
                  <a:pt x="62" y="67"/>
                </a:cubicBezTo>
                <a:cubicBezTo>
                  <a:pt x="62" y="67"/>
                  <a:pt x="62" y="67"/>
                  <a:pt x="60" y="67"/>
                </a:cubicBezTo>
                <a:cubicBezTo>
                  <a:pt x="52" y="67"/>
                  <a:pt x="40" y="67"/>
                  <a:pt x="24" y="69"/>
                </a:cubicBezTo>
                <a:cubicBezTo>
                  <a:pt x="24" y="74"/>
                  <a:pt x="24" y="79"/>
                  <a:pt x="24" y="83"/>
                </a:cubicBezTo>
                <a:cubicBezTo>
                  <a:pt x="24" y="88"/>
                  <a:pt x="24" y="95"/>
                  <a:pt x="24" y="103"/>
                </a:cubicBezTo>
                <a:cubicBezTo>
                  <a:pt x="21" y="107"/>
                  <a:pt x="21" y="112"/>
                  <a:pt x="19" y="112"/>
                </a:cubicBezTo>
                <a:cubicBezTo>
                  <a:pt x="16" y="112"/>
                  <a:pt x="16" y="110"/>
                  <a:pt x="14" y="107"/>
                </a:cubicBezTo>
                <a:cubicBezTo>
                  <a:pt x="14" y="105"/>
                  <a:pt x="14" y="105"/>
                  <a:pt x="14" y="103"/>
                </a:cubicBezTo>
                <a:cubicBezTo>
                  <a:pt x="14" y="100"/>
                  <a:pt x="14" y="100"/>
                  <a:pt x="14" y="98"/>
                </a:cubicBezTo>
                <a:cubicBezTo>
                  <a:pt x="16" y="95"/>
                  <a:pt x="16" y="91"/>
                  <a:pt x="16" y="83"/>
                </a:cubicBezTo>
                <a:cubicBezTo>
                  <a:pt x="16" y="79"/>
                  <a:pt x="16" y="74"/>
                  <a:pt x="14" y="71"/>
                </a:cubicBezTo>
                <a:cubicBezTo>
                  <a:pt x="14" y="69"/>
                  <a:pt x="14" y="69"/>
                  <a:pt x="14" y="67"/>
                </a:cubicBezTo>
                <a:cubicBezTo>
                  <a:pt x="14" y="67"/>
                  <a:pt x="14" y="64"/>
                  <a:pt x="16" y="64"/>
                </a:cubicBezTo>
                <a:cubicBezTo>
                  <a:pt x="16" y="64"/>
                  <a:pt x="19" y="64"/>
                  <a:pt x="19" y="67"/>
                </a:cubicBezTo>
                <a:moveTo>
                  <a:pt x="50" y="81"/>
                </a:moveTo>
                <a:cubicBezTo>
                  <a:pt x="50" y="81"/>
                  <a:pt x="50" y="81"/>
                  <a:pt x="50" y="83"/>
                </a:cubicBezTo>
                <a:cubicBezTo>
                  <a:pt x="47" y="86"/>
                  <a:pt x="47" y="91"/>
                  <a:pt x="47" y="95"/>
                </a:cubicBezTo>
                <a:cubicBezTo>
                  <a:pt x="47" y="100"/>
                  <a:pt x="45" y="105"/>
                  <a:pt x="43" y="110"/>
                </a:cubicBezTo>
                <a:cubicBezTo>
                  <a:pt x="40" y="115"/>
                  <a:pt x="38" y="120"/>
                  <a:pt x="33" y="124"/>
                </a:cubicBezTo>
                <a:cubicBezTo>
                  <a:pt x="28" y="129"/>
                  <a:pt x="24" y="134"/>
                  <a:pt x="16" y="136"/>
                </a:cubicBezTo>
                <a:cubicBezTo>
                  <a:pt x="11" y="139"/>
                  <a:pt x="7" y="141"/>
                  <a:pt x="7" y="141"/>
                </a:cubicBezTo>
                <a:cubicBezTo>
                  <a:pt x="4" y="141"/>
                  <a:pt x="4" y="141"/>
                  <a:pt x="4" y="139"/>
                </a:cubicBezTo>
                <a:cubicBezTo>
                  <a:pt x="4" y="139"/>
                  <a:pt x="4" y="139"/>
                  <a:pt x="7" y="136"/>
                </a:cubicBezTo>
                <a:cubicBezTo>
                  <a:pt x="14" y="131"/>
                  <a:pt x="19" y="129"/>
                  <a:pt x="24" y="124"/>
                </a:cubicBezTo>
                <a:cubicBezTo>
                  <a:pt x="26" y="122"/>
                  <a:pt x="28" y="117"/>
                  <a:pt x="31" y="115"/>
                </a:cubicBezTo>
                <a:cubicBezTo>
                  <a:pt x="35" y="110"/>
                  <a:pt x="35" y="105"/>
                  <a:pt x="38" y="103"/>
                </a:cubicBezTo>
                <a:cubicBezTo>
                  <a:pt x="38" y="98"/>
                  <a:pt x="38" y="93"/>
                  <a:pt x="38" y="88"/>
                </a:cubicBezTo>
                <a:cubicBezTo>
                  <a:pt x="38" y="86"/>
                  <a:pt x="38" y="81"/>
                  <a:pt x="38" y="79"/>
                </a:cubicBezTo>
                <a:cubicBezTo>
                  <a:pt x="35" y="76"/>
                  <a:pt x="35" y="76"/>
                  <a:pt x="35" y="76"/>
                </a:cubicBezTo>
                <a:cubicBezTo>
                  <a:pt x="35" y="74"/>
                  <a:pt x="38" y="74"/>
                  <a:pt x="38" y="74"/>
                </a:cubicBezTo>
                <a:cubicBezTo>
                  <a:pt x="40" y="74"/>
                  <a:pt x="43" y="76"/>
                  <a:pt x="45" y="76"/>
                </a:cubicBezTo>
                <a:cubicBezTo>
                  <a:pt x="47" y="76"/>
                  <a:pt x="50" y="79"/>
                  <a:pt x="50" y="81"/>
                </a:cubicBezTo>
                <a:moveTo>
                  <a:pt x="50" y="110"/>
                </a:moveTo>
                <a:cubicBezTo>
                  <a:pt x="52" y="110"/>
                  <a:pt x="57" y="112"/>
                  <a:pt x="67" y="117"/>
                </a:cubicBezTo>
                <a:cubicBezTo>
                  <a:pt x="76" y="120"/>
                  <a:pt x="81" y="124"/>
                  <a:pt x="84" y="129"/>
                </a:cubicBezTo>
                <a:cubicBezTo>
                  <a:pt x="86" y="131"/>
                  <a:pt x="88" y="136"/>
                  <a:pt x="88" y="139"/>
                </a:cubicBezTo>
                <a:cubicBezTo>
                  <a:pt x="88" y="141"/>
                  <a:pt x="86" y="141"/>
                  <a:pt x="84" y="141"/>
                </a:cubicBezTo>
                <a:cubicBezTo>
                  <a:pt x="84" y="141"/>
                  <a:pt x="79" y="141"/>
                  <a:pt x="76" y="136"/>
                </a:cubicBezTo>
                <a:cubicBezTo>
                  <a:pt x="71" y="134"/>
                  <a:pt x="67" y="129"/>
                  <a:pt x="62" y="127"/>
                </a:cubicBezTo>
                <a:cubicBezTo>
                  <a:pt x="57" y="122"/>
                  <a:pt x="55" y="117"/>
                  <a:pt x="52" y="117"/>
                </a:cubicBezTo>
                <a:cubicBezTo>
                  <a:pt x="50" y="115"/>
                  <a:pt x="47" y="112"/>
                  <a:pt x="47" y="112"/>
                </a:cubicBezTo>
                <a:cubicBezTo>
                  <a:pt x="47" y="110"/>
                  <a:pt x="50" y="110"/>
                  <a:pt x="50" y="110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3" name="path"/>
          <p:cNvSpPr/>
          <p:nvPr/>
        </p:nvSpPr>
        <p:spPr>
          <a:xfrm>
            <a:off x="2622549" y="2718231"/>
            <a:ext cx="85344" cy="54864"/>
          </a:xfrm>
          <a:custGeom>
            <a:rect l="0" t="0" r="0" b="0"/>
            <a:pathLst>
              <a:path w="134" h="86">
                <a:moveTo>
                  <a:pt x="31" y="16"/>
                </a:moveTo>
                <a:lnTo>
                  <a:pt x="9" y="24"/>
                </a:lnTo>
                <a:cubicBezTo>
                  <a:pt x="4" y="36"/>
                  <a:pt x="4" y="43"/>
                  <a:pt x="4" y="45"/>
                </a:cubicBezTo>
                <a:cubicBezTo>
                  <a:pt x="4" y="45"/>
                  <a:pt x="4" y="47"/>
                  <a:pt x="7" y="47"/>
                </a:cubicBezTo>
                <a:cubicBezTo>
                  <a:pt x="7" y="50"/>
                  <a:pt x="12" y="52"/>
                  <a:pt x="19" y="57"/>
                </a:cubicBezTo>
                <a:cubicBezTo>
                  <a:pt x="24" y="45"/>
                  <a:pt x="28" y="33"/>
                  <a:pt x="31" y="16"/>
                </a:cubicBezTo>
                <a:moveTo>
                  <a:pt x="64" y="16"/>
                </a:moveTo>
                <a:cubicBezTo>
                  <a:pt x="72" y="16"/>
                  <a:pt x="79" y="14"/>
                  <a:pt x="86" y="12"/>
                </a:cubicBezTo>
                <a:cubicBezTo>
                  <a:pt x="96" y="9"/>
                  <a:pt x="100" y="7"/>
                  <a:pt x="103" y="7"/>
                </a:cubicBezTo>
                <a:cubicBezTo>
                  <a:pt x="105" y="4"/>
                  <a:pt x="108" y="4"/>
                  <a:pt x="108" y="4"/>
                </a:cubicBezTo>
                <a:cubicBezTo>
                  <a:pt x="110" y="4"/>
                  <a:pt x="115" y="7"/>
                  <a:pt x="120" y="9"/>
                </a:cubicBezTo>
                <a:cubicBezTo>
                  <a:pt x="124" y="14"/>
                  <a:pt x="129" y="16"/>
                  <a:pt x="129" y="19"/>
                </a:cubicBezTo>
                <a:cubicBezTo>
                  <a:pt x="129" y="21"/>
                  <a:pt x="127" y="21"/>
                  <a:pt x="124" y="24"/>
                </a:cubicBezTo>
                <a:cubicBezTo>
                  <a:pt x="122" y="26"/>
                  <a:pt x="120" y="31"/>
                  <a:pt x="117" y="38"/>
                </a:cubicBezTo>
                <a:cubicBezTo>
                  <a:pt x="112" y="45"/>
                  <a:pt x="112" y="50"/>
                  <a:pt x="112" y="55"/>
                </a:cubicBezTo>
                <a:cubicBezTo>
                  <a:pt x="112" y="55"/>
                  <a:pt x="112" y="57"/>
                  <a:pt x="115" y="60"/>
                </a:cubicBezTo>
                <a:cubicBezTo>
                  <a:pt x="117" y="60"/>
                  <a:pt x="117" y="62"/>
                  <a:pt x="117" y="62"/>
                </a:cubicBezTo>
                <a:cubicBezTo>
                  <a:pt x="117" y="64"/>
                  <a:pt x="117" y="64"/>
                  <a:pt x="115" y="64"/>
                </a:cubicBezTo>
                <a:cubicBezTo>
                  <a:pt x="115" y="64"/>
                  <a:pt x="110" y="67"/>
                  <a:pt x="98" y="67"/>
                </a:cubicBezTo>
                <a:cubicBezTo>
                  <a:pt x="88" y="69"/>
                  <a:pt x="81" y="69"/>
                  <a:pt x="72" y="69"/>
                </a:cubicBezTo>
                <a:cubicBezTo>
                  <a:pt x="72" y="76"/>
                  <a:pt x="69" y="81"/>
                  <a:pt x="67" y="81"/>
                </a:cubicBezTo>
                <a:cubicBezTo>
                  <a:pt x="67" y="81"/>
                  <a:pt x="64" y="79"/>
                  <a:pt x="64" y="76"/>
                </a:cubicBezTo>
                <a:cubicBezTo>
                  <a:pt x="62" y="74"/>
                  <a:pt x="62" y="72"/>
                  <a:pt x="62" y="67"/>
                </a:cubicBezTo>
                <a:cubicBezTo>
                  <a:pt x="60" y="43"/>
                  <a:pt x="57" y="26"/>
                  <a:pt x="52" y="16"/>
                </a:cubicBezTo>
                <a:cubicBezTo>
                  <a:pt x="52" y="16"/>
                  <a:pt x="50" y="16"/>
                  <a:pt x="50" y="14"/>
                </a:cubicBezTo>
                <a:cubicBezTo>
                  <a:pt x="50" y="12"/>
                  <a:pt x="52" y="12"/>
                  <a:pt x="55" y="12"/>
                </a:cubicBezTo>
                <a:cubicBezTo>
                  <a:pt x="57" y="12"/>
                  <a:pt x="60" y="14"/>
                  <a:pt x="64" y="16"/>
                </a:cubicBezTo>
                <a:moveTo>
                  <a:pt x="72" y="64"/>
                </a:moveTo>
                <a:cubicBezTo>
                  <a:pt x="81" y="64"/>
                  <a:pt x="88" y="62"/>
                  <a:pt x="93" y="62"/>
                </a:cubicBezTo>
                <a:cubicBezTo>
                  <a:pt x="96" y="62"/>
                  <a:pt x="98" y="60"/>
                  <a:pt x="100" y="60"/>
                </a:cubicBezTo>
                <a:cubicBezTo>
                  <a:pt x="100" y="57"/>
                  <a:pt x="100" y="52"/>
                  <a:pt x="103" y="45"/>
                </a:cubicBezTo>
                <a:cubicBezTo>
                  <a:pt x="103" y="38"/>
                  <a:pt x="103" y="33"/>
                  <a:pt x="103" y="28"/>
                </a:cubicBezTo>
                <a:cubicBezTo>
                  <a:pt x="103" y="24"/>
                  <a:pt x="103" y="21"/>
                  <a:pt x="103" y="19"/>
                </a:cubicBezTo>
                <a:cubicBezTo>
                  <a:pt x="103" y="16"/>
                  <a:pt x="100" y="16"/>
                  <a:pt x="98" y="16"/>
                </a:cubicBezTo>
                <a:cubicBezTo>
                  <a:pt x="96" y="16"/>
                  <a:pt x="93" y="16"/>
                  <a:pt x="91" y="19"/>
                </a:cubicBezTo>
                <a:cubicBezTo>
                  <a:pt x="86" y="19"/>
                  <a:pt x="79" y="21"/>
                  <a:pt x="67" y="21"/>
                </a:cubicBezTo>
                <a:cubicBezTo>
                  <a:pt x="69" y="38"/>
                  <a:pt x="69" y="52"/>
                  <a:pt x="72" y="6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24" name="picture 824"/>
          <p:cNvPicPr>
            <a:picLocks noChangeAspect="1"/>
          </p:cNvPicPr>
          <p:nvPr/>
        </p:nvPicPr>
        <p:blipFill>
          <a:blip r:embed="rId58"/>
          <a:stretch>
            <a:fillRect/>
          </a:stretch>
        </p:blipFill>
        <p:spPr>
          <a:xfrm rot="21600000">
            <a:off x="2977641" y="2677083"/>
            <a:ext cx="38100" cy="120396"/>
          </a:xfrm>
          <a:prstGeom prst="rect">
            <a:avLst/>
          </a:prstGeom>
        </p:spPr>
      </p:pic>
      <p:sp>
        <p:nvSpPr>
          <p:cNvPr id="825" name="path"/>
          <p:cNvSpPr/>
          <p:nvPr/>
        </p:nvSpPr>
        <p:spPr>
          <a:xfrm>
            <a:off x="4071874" y="1860219"/>
            <a:ext cx="56388" cy="73152"/>
          </a:xfrm>
          <a:custGeom>
            <a:rect l="0" t="0" r="0" b="0"/>
            <a:pathLst>
              <a:path w="88" h="115">
                <a:moveTo>
                  <a:pt x="16" y="14"/>
                </a:moveTo>
                <a:cubicBezTo>
                  <a:pt x="16" y="16"/>
                  <a:pt x="16" y="16"/>
                  <a:pt x="16" y="19"/>
                </a:cubicBezTo>
                <a:cubicBezTo>
                  <a:pt x="14" y="26"/>
                  <a:pt x="14" y="35"/>
                  <a:pt x="14" y="52"/>
                </a:cubicBezTo>
                <a:cubicBezTo>
                  <a:pt x="14" y="57"/>
                  <a:pt x="14" y="60"/>
                  <a:pt x="11" y="64"/>
                </a:cubicBezTo>
                <a:cubicBezTo>
                  <a:pt x="11" y="67"/>
                  <a:pt x="9" y="67"/>
                  <a:pt x="9" y="67"/>
                </a:cubicBezTo>
                <a:cubicBezTo>
                  <a:pt x="9" y="67"/>
                  <a:pt x="7" y="67"/>
                  <a:pt x="7" y="64"/>
                </a:cubicBezTo>
                <a:cubicBezTo>
                  <a:pt x="7" y="64"/>
                  <a:pt x="7" y="62"/>
                  <a:pt x="7" y="60"/>
                </a:cubicBezTo>
                <a:cubicBezTo>
                  <a:pt x="7" y="57"/>
                  <a:pt x="7" y="55"/>
                  <a:pt x="7" y="50"/>
                </a:cubicBezTo>
                <a:cubicBezTo>
                  <a:pt x="7" y="47"/>
                  <a:pt x="7" y="40"/>
                  <a:pt x="7" y="33"/>
                </a:cubicBezTo>
                <a:cubicBezTo>
                  <a:pt x="7" y="26"/>
                  <a:pt x="7" y="19"/>
                  <a:pt x="7" y="16"/>
                </a:cubicBezTo>
                <a:lnTo>
                  <a:pt x="4" y="7"/>
                </a:lnTo>
                <a:cubicBezTo>
                  <a:pt x="4" y="4"/>
                  <a:pt x="4" y="4"/>
                  <a:pt x="7" y="4"/>
                </a:cubicBezTo>
                <a:cubicBezTo>
                  <a:pt x="7" y="4"/>
                  <a:pt x="9" y="4"/>
                  <a:pt x="11" y="7"/>
                </a:cubicBezTo>
                <a:cubicBezTo>
                  <a:pt x="14" y="9"/>
                  <a:pt x="16" y="12"/>
                  <a:pt x="16" y="14"/>
                </a:cubicBezTo>
                <a:moveTo>
                  <a:pt x="64" y="43"/>
                </a:moveTo>
                <a:cubicBezTo>
                  <a:pt x="67" y="43"/>
                  <a:pt x="67" y="45"/>
                  <a:pt x="69" y="47"/>
                </a:cubicBezTo>
                <a:cubicBezTo>
                  <a:pt x="71" y="50"/>
                  <a:pt x="71" y="52"/>
                  <a:pt x="71" y="52"/>
                </a:cubicBezTo>
                <a:cubicBezTo>
                  <a:pt x="71" y="55"/>
                  <a:pt x="71" y="55"/>
                  <a:pt x="69" y="55"/>
                </a:cubicBezTo>
                <a:cubicBezTo>
                  <a:pt x="67" y="57"/>
                  <a:pt x="64" y="60"/>
                  <a:pt x="60" y="64"/>
                </a:cubicBezTo>
                <a:cubicBezTo>
                  <a:pt x="55" y="67"/>
                  <a:pt x="47" y="72"/>
                  <a:pt x="40" y="74"/>
                </a:cubicBezTo>
                <a:cubicBezTo>
                  <a:pt x="33" y="79"/>
                  <a:pt x="28" y="79"/>
                  <a:pt x="26" y="79"/>
                </a:cubicBezTo>
                <a:cubicBezTo>
                  <a:pt x="23" y="79"/>
                  <a:pt x="23" y="79"/>
                  <a:pt x="23" y="79"/>
                </a:cubicBezTo>
                <a:cubicBezTo>
                  <a:pt x="23" y="79"/>
                  <a:pt x="23" y="76"/>
                  <a:pt x="26" y="76"/>
                </a:cubicBezTo>
                <a:cubicBezTo>
                  <a:pt x="35" y="69"/>
                  <a:pt x="45" y="64"/>
                  <a:pt x="52" y="60"/>
                </a:cubicBezTo>
                <a:cubicBezTo>
                  <a:pt x="57" y="52"/>
                  <a:pt x="62" y="50"/>
                  <a:pt x="62" y="47"/>
                </a:cubicBezTo>
                <a:cubicBezTo>
                  <a:pt x="62" y="45"/>
                  <a:pt x="62" y="43"/>
                  <a:pt x="64" y="43"/>
                </a:cubicBezTo>
                <a:moveTo>
                  <a:pt x="83" y="72"/>
                </a:moveTo>
                <a:cubicBezTo>
                  <a:pt x="83" y="72"/>
                  <a:pt x="83" y="72"/>
                  <a:pt x="83" y="74"/>
                </a:cubicBezTo>
                <a:cubicBezTo>
                  <a:pt x="83" y="74"/>
                  <a:pt x="79" y="76"/>
                  <a:pt x="69" y="84"/>
                </a:cubicBezTo>
                <a:cubicBezTo>
                  <a:pt x="62" y="91"/>
                  <a:pt x="52" y="95"/>
                  <a:pt x="45" y="100"/>
                </a:cubicBezTo>
                <a:cubicBezTo>
                  <a:pt x="40" y="103"/>
                  <a:pt x="33" y="105"/>
                  <a:pt x="26" y="107"/>
                </a:cubicBezTo>
                <a:cubicBezTo>
                  <a:pt x="19" y="107"/>
                  <a:pt x="14" y="110"/>
                  <a:pt x="14" y="110"/>
                </a:cubicBezTo>
                <a:cubicBezTo>
                  <a:pt x="11" y="110"/>
                  <a:pt x="11" y="110"/>
                  <a:pt x="11" y="107"/>
                </a:cubicBezTo>
                <a:cubicBezTo>
                  <a:pt x="11" y="107"/>
                  <a:pt x="11" y="107"/>
                  <a:pt x="11" y="105"/>
                </a:cubicBezTo>
                <a:cubicBezTo>
                  <a:pt x="23" y="103"/>
                  <a:pt x="33" y="98"/>
                  <a:pt x="43" y="93"/>
                </a:cubicBezTo>
                <a:cubicBezTo>
                  <a:pt x="52" y="86"/>
                  <a:pt x="60" y="81"/>
                  <a:pt x="64" y="76"/>
                </a:cubicBezTo>
                <a:cubicBezTo>
                  <a:pt x="69" y="72"/>
                  <a:pt x="71" y="67"/>
                  <a:pt x="71" y="64"/>
                </a:cubicBezTo>
                <a:cubicBezTo>
                  <a:pt x="71" y="62"/>
                  <a:pt x="74" y="60"/>
                  <a:pt x="74" y="60"/>
                </a:cubicBezTo>
                <a:cubicBezTo>
                  <a:pt x="76" y="60"/>
                  <a:pt x="79" y="62"/>
                  <a:pt x="81" y="64"/>
                </a:cubicBezTo>
                <a:cubicBezTo>
                  <a:pt x="83" y="67"/>
                  <a:pt x="83" y="69"/>
                  <a:pt x="83" y="72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6" name="rect"/>
          <p:cNvSpPr/>
          <p:nvPr/>
        </p:nvSpPr>
        <p:spPr>
          <a:xfrm>
            <a:off x="1991613" y="2105583"/>
            <a:ext cx="65532" cy="56388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7" name="path"/>
          <p:cNvSpPr/>
          <p:nvPr/>
        </p:nvSpPr>
        <p:spPr>
          <a:xfrm>
            <a:off x="2764282" y="2741091"/>
            <a:ext cx="54864" cy="51815"/>
          </a:xfrm>
          <a:custGeom>
            <a:rect l="0" t="0" r="0" b="0"/>
            <a:pathLst>
              <a:path w="86" h="81">
                <a:moveTo>
                  <a:pt x="64" y="9"/>
                </a:moveTo>
                <a:cubicBezTo>
                  <a:pt x="64" y="11"/>
                  <a:pt x="60" y="14"/>
                  <a:pt x="55" y="16"/>
                </a:cubicBezTo>
                <a:cubicBezTo>
                  <a:pt x="47" y="16"/>
                  <a:pt x="43" y="19"/>
                  <a:pt x="38" y="19"/>
                </a:cubicBezTo>
                <a:cubicBezTo>
                  <a:pt x="33" y="19"/>
                  <a:pt x="28" y="16"/>
                  <a:pt x="26" y="16"/>
                </a:cubicBezTo>
                <a:cubicBezTo>
                  <a:pt x="24" y="16"/>
                  <a:pt x="24" y="14"/>
                  <a:pt x="24" y="14"/>
                </a:cubicBezTo>
                <a:cubicBezTo>
                  <a:pt x="24" y="11"/>
                  <a:pt x="24" y="11"/>
                  <a:pt x="26" y="11"/>
                </a:cubicBezTo>
                <a:cubicBezTo>
                  <a:pt x="31" y="9"/>
                  <a:pt x="35" y="9"/>
                  <a:pt x="43" y="7"/>
                </a:cubicBezTo>
                <a:cubicBezTo>
                  <a:pt x="47" y="7"/>
                  <a:pt x="52" y="4"/>
                  <a:pt x="55" y="4"/>
                </a:cubicBezTo>
                <a:cubicBezTo>
                  <a:pt x="57" y="4"/>
                  <a:pt x="60" y="4"/>
                  <a:pt x="62" y="7"/>
                </a:cubicBezTo>
                <a:cubicBezTo>
                  <a:pt x="62" y="7"/>
                  <a:pt x="64" y="9"/>
                  <a:pt x="64" y="9"/>
                </a:cubicBezTo>
                <a:moveTo>
                  <a:pt x="24" y="71"/>
                </a:moveTo>
                <a:cubicBezTo>
                  <a:pt x="24" y="74"/>
                  <a:pt x="21" y="76"/>
                  <a:pt x="19" y="76"/>
                </a:cubicBezTo>
                <a:cubicBezTo>
                  <a:pt x="19" y="76"/>
                  <a:pt x="19" y="76"/>
                  <a:pt x="16" y="76"/>
                </a:cubicBezTo>
                <a:cubicBezTo>
                  <a:pt x="16" y="74"/>
                  <a:pt x="16" y="71"/>
                  <a:pt x="16" y="69"/>
                </a:cubicBezTo>
                <a:cubicBezTo>
                  <a:pt x="14" y="67"/>
                  <a:pt x="14" y="64"/>
                  <a:pt x="14" y="62"/>
                </a:cubicBezTo>
                <a:cubicBezTo>
                  <a:pt x="14" y="60"/>
                  <a:pt x="14" y="55"/>
                  <a:pt x="11" y="50"/>
                </a:cubicBezTo>
                <a:cubicBezTo>
                  <a:pt x="9" y="45"/>
                  <a:pt x="9" y="43"/>
                  <a:pt x="7" y="40"/>
                </a:cubicBezTo>
                <a:cubicBezTo>
                  <a:pt x="7" y="38"/>
                  <a:pt x="4" y="38"/>
                  <a:pt x="4" y="35"/>
                </a:cubicBezTo>
                <a:cubicBezTo>
                  <a:pt x="4" y="35"/>
                  <a:pt x="7" y="35"/>
                  <a:pt x="7" y="35"/>
                </a:cubicBezTo>
                <a:cubicBezTo>
                  <a:pt x="9" y="35"/>
                  <a:pt x="11" y="35"/>
                  <a:pt x="16" y="35"/>
                </a:cubicBezTo>
                <a:cubicBezTo>
                  <a:pt x="16" y="35"/>
                  <a:pt x="19" y="35"/>
                  <a:pt x="19" y="35"/>
                </a:cubicBezTo>
                <a:cubicBezTo>
                  <a:pt x="26" y="35"/>
                  <a:pt x="33" y="35"/>
                  <a:pt x="40" y="35"/>
                </a:cubicBezTo>
                <a:cubicBezTo>
                  <a:pt x="47" y="33"/>
                  <a:pt x="52" y="31"/>
                  <a:pt x="55" y="31"/>
                </a:cubicBezTo>
                <a:cubicBezTo>
                  <a:pt x="57" y="31"/>
                  <a:pt x="60" y="28"/>
                  <a:pt x="62" y="28"/>
                </a:cubicBezTo>
                <a:cubicBezTo>
                  <a:pt x="64" y="28"/>
                  <a:pt x="67" y="31"/>
                  <a:pt x="74" y="33"/>
                </a:cubicBezTo>
                <a:cubicBezTo>
                  <a:pt x="79" y="35"/>
                  <a:pt x="81" y="38"/>
                  <a:pt x="81" y="40"/>
                </a:cubicBezTo>
                <a:cubicBezTo>
                  <a:pt x="81" y="43"/>
                  <a:pt x="81" y="43"/>
                  <a:pt x="79" y="45"/>
                </a:cubicBezTo>
                <a:cubicBezTo>
                  <a:pt x="76" y="47"/>
                  <a:pt x="76" y="50"/>
                  <a:pt x="74" y="52"/>
                </a:cubicBezTo>
                <a:cubicBezTo>
                  <a:pt x="71" y="57"/>
                  <a:pt x="69" y="57"/>
                  <a:pt x="69" y="60"/>
                </a:cubicBezTo>
                <a:cubicBezTo>
                  <a:pt x="69" y="60"/>
                  <a:pt x="69" y="62"/>
                  <a:pt x="71" y="62"/>
                </a:cubicBezTo>
                <a:cubicBezTo>
                  <a:pt x="71" y="64"/>
                  <a:pt x="74" y="64"/>
                  <a:pt x="74" y="67"/>
                </a:cubicBezTo>
                <a:cubicBezTo>
                  <a:pt x="74" y="67"/>
                  <a:pt x="71" y="67"/>
                  <a:pt x="71" y="69"/>
                </a:cubicBezTo>
                <a:cubicBezTo>
                  <a:pt x="69" y="69"/>
                  <a:pt x="62" y="69"/>
                  <a:pt x="50" y="71"/>
                </a:cubicBezTo>
                <a:cubicBezTo>
                  <a:pt x="38" y="71"/>
                  <a:pt x="28" y="71"/>
                  <a:pt x="24" y="71"/>
                </a:cubicBezTo>
                <a:moveTo>
                  <a:pt x="24" y="64"/>
                </a:moveTo>
                <a:cubicBezTo>
                  <a:pt x="31" y="64"/>
                  <a:pt x="38" y="64"/>
                  <a:pt x="45" y="62"/>
                </a:cubicBezTo>
                <a:cubicBezTo>
                  <a:pt x="50" y="62"/>
                  <a:pt x="55" y="60"/>
                  <a:pt x="55" y="60"/>
                </a:cubicBezTo>
                <a:cubicBezTo>
                  <a:pt x="57" y="60"/>
                  <a:pt x="60" y="57"/>
                  <a:pt x="60" y="52"/>
                </a:cubicBezTo>
                <a:cubicBezTo>
                  <a:pt x="62" y="47"/>
                  <a:pt x="62" y="45"/>
                  <a:pt x="62" y="43"/>
                </a:cubicBezTo>
                <a:cubicBezTo>
                  <a:pt x="62" y="40"/>
                  <a:pt x="62" y="40"/>
                  <a:pt x="60" y="40"/>
                </a:cubicBezTo>
                <a:cubicBezTo>
                  <a:pt x="60" y="40"/>
                  <a:pt x="57" y="40"/>
                  <a:pt x="52" y="40"/>
                </a:cubicBezTo>
                <a:cubicBezTo>
                  <a:pt x="50" y="40"/>
                  <a:pt x="45" y="40"/>
                  <a:pt x="38" y="40"/>
                </a:cubicBezTo>
                <a:cubicBezTo>
                  <a:pt x="31" y="43"/>
                  <a:pt x="26" y="43"/>
                  <a:pt x="21" y="43"/>
                </a:cubicBezTo>
                <a:cubicBezTo>
                  <a:pt x="24" y="47"/>
                  <a:pt x="24" y="55"/>
                  <a:pt x="24" y="64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8" name="path"/>
          <p:cNvSpPr/>
          <p:nvPr/>
        </p:nvSpPr>
        <p:spPr>
          <a:xfrm>
            <a:off x="3652774" y="2680131"/>
            <a:ext cx="30479" cy="82296"/>
          </a:xfrm>
          <a:custGeom>
            <a:rect l="0" t="0" r="0" b="0"/>
            <a:pathLst>
              <a:path w="47" h="129">
                <a:moveTo>
                  <a:pt x="19" y="4"/>
                </a:moveTo>
                <a:cubicBezTo>
                  <a:pt x="26" y="4"/>
                  <a:pt x="31" y="7"/>
                  <a:pt x="35" y="9"/>
                </a:cubicBezTo>
                <a:cubicBezTo>
                  <a:pt x="40" y="12"/>
                  <a:pt x="43" y="16"/>
                  <a:pt x="43" y="21"/>
                </a:cubicBezTo>
                <a:cubicBezTo>
                  <a:pt x="43" y="26"/>
                  <a:pt x="40" y="28"/>
                  <a:pt x="35" y="28"/>
                </a:cubicBezTo>
                <a:cubicBezTo>
                  <a:pt x="33" y="28"/>
                  <a:pt x="28" y="26"/>
                  <a:pt x="21" y="19"/>
                </a:cubicBezTo>
                <a:cubicBezTo>
                  <a:pt x="14" y="14"/>
                  <a:pt x="11" y="9"/>
                  <a:pt x="11" y="7"/>
                </a:cubicBezTo>
                <a:cubicBezTo>
                  <a:pt x="11" y="7"/>
                  <a:pt x="14" y="4"/>
                  <a:pt x="19" y="4"/>
                </a:cubicBezTo>
                <a:moveTo>
                  <a:pt x="43" y="96"/>
                </a:moveTo>
                <a:cubicBezTo>
                  <a:pt x="33" y="96"/>
                  <a:pt x="21" y="98"/>
                  <a:pt x="11" y="98"/>
                </a:cubicBezTo>
                <a:cubicBezTo>
                  <a:pt x="9" y="103"/>
                  <a:pt x="7" y="105"/>
                  <a:pt x="4" y="112"/>
                </a:cubicBezTo>
                <a:cubicBezTo>
                  <a:pt x="4" y="112"/>
                  <a:pt x="4" y="115"/>
                  <a:pt x="4" y="115"/>
                </a:cubicBezTo>
                <a:cubicBezTo>
                  <a:pt x="4" y="115"/>
                  <a:pt x="4" y="117"/>
                  <a:pt x="9" y="117"/>
                </a:cubicBezTo>
                <a:cubicBezTo>
                  <a:pt x="11" y="117"/>
                  <a:pt x="19" y="120"/>
                  <a:pt x="31" y="124"/>
                </a:cubicBezTo>
                <a:cubicBezTo>
                  <a:pt x="38" y="115"/>
                  <a:pt x="43" y="105"/>
                  <a:pt x="43" y="96"/>
                </a:cubicBezTo>
              </a:path>
            </a:pathLst>
          </a:custGeom>
          <a:noFill/>
          <a:ln w="6096" cap="flat">
            <a:solidFill>
              <a:srgbClr val="00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9" name="rect"/>
          <p:cNvSpPr/>
          <p:nvPr/>
        </p:nvSpPr>
        <p:spPr>
          <a:xfrm>
            <a:off x="1897125" y="2670987"/>
            <a:ext cx="45720" cy="3810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0" name="rect"/>
          <p:cNvSpPr/>
          <p:nvPr/>
        </p:nvSpPr>
        <p:spPr>
          <a:xfrm>
            <a:off x="2886201" y="2689275"/>
            <a:ext cx="38100" cy="2743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31" name="table 831"/>
          <p:cNvGraphicFramePr>
            <a:graphicFrameLocks noGrp="1"/>
          </p:cNvGraphicFramePr>
          <p:nvPr/>
        </p:nvGraphicFramePr>
        <p:xfrm>
          <a:off x="0" y="380"/>
          <a:ext cx="5093334" cy="3594734"/>
        </p:xfrm>
        <a:graphic>
          <a:graphicData uri="http://schemas.openxmlformats.org/drawingml/2006/table">
            <a:tbl>
              <a:tblPr/>
              <a:tblGrid>
                <a:gridCol w="5093334"/>
              </a:tblGrid>
              <a:tr h="35915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269136" indent="507" algn="l" rtl="0" eaLnBrk="0">
                        <a:lnSpc>
                          <a:spcPct val="147000"/>
                        </a:lnSpc>
                        <a:spcBef>
                          <a:spcPts val="6"/>
                        </a:spcBef>
                      </a:pPr>
                      <a:r>
                        <a:rPr sz="90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6.根据《建筑安装工程费用项目组成》(建标【2013】 44号)  ，施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企业                      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对建筑以及材料、构件和建筑安装物进行一般鉴定、检查所发生的费用</a:t>
                      </a:r>
                      <a:r>
                        <a:rPr sz="9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900"/>
                    </a:p>
                    <a:p>
                      <a:pPr marL="271168" algn="l" rtl="0" eaLnBrk="0">
                        <a:lnSpc>
                          <a:spcPct val="100000"/>
                        </a:lnSpc>
                        <a:spcBef>
                          <a:spcPts val="452"/>
                        </a:spcBef>
                      </a:pP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应计入建筑安装工程费用项目中的  (        )  </a:t>
                      </a:r>
                      <a:r>
                        <a:rPr sz="9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900"/>
                    </a:p>
                    <a:p>
                      <a:pPr marL="266724" algn="l" rtl="0" eaLnBrk="0">
                        <a:lnSpc>
                          <a:spcPct val="94000"/>
                        </a:lnSpc>
                        <a:spcBef>
                          <a:spcPts val="483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r>
                        <a:rPr sz="9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.措施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270660" algn="l" rtl="0" eaLnBrk="0">
                        <a:lnSpc>
                          <a:spcPts val="1559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B</a:t>
                      </a:r>
                      <a:r>
                        <a:rPr sz="90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.规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269644" algn="l" rtl="0" eaLnBrk="0">
                        <a:lnSpc>
                          <a:spcPts val="1571"/>
                        </a:lnSpc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</a:t>
                      </a:r>
                      <a:r>
                        <a:rPr sz="9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.材料</a:t>
                      </a:r>
                      <a:r>
                        <a:rPr sz="90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marL="270660" algn="l" rtl="0" eaLnBrk="0">
                        <a:lnSpc>
                          <a:spcPts val="1230"/>
                        </a:lnSpc>
                        <a:spcBef>
                          <a:spcPts val="545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D</a:t>
                      </a:r>
                      <a:r>
                        <a:rPr sz="90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.企业管理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509931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2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ahoma"/>
                          <a:ea typeface="Tahoma"/>
                          <a:cs typeface="Tahoma"/>
                        </a:rPr>
                        <a:t>7</a:t>
                      </a:r>
                      <a:endParaRPr lang="Tahoma" altLang="Tahoma" sz="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32" name="path"/>
          <p:cNvSpPr/>
          <p:nvPr/>
        </p:nvSpPr>
        <p:spPr>
          <a:xfrm>
            <a:off x="1566672" y="1552625"/>
            <a:ext cx="2904744" cy="205739"/>
          </a:xfrm>
          <a:custGeom>
            <a:rect l="0" t="0" r="0" b="0"/>
            <a:pathLst>
              <a:path w="4574" h="323">
                <a:moveTo>
                  <a:pt x="2" y="321"/>
                </a:moveTo>
                <a:cubicBezTo>
                  <a:pt x="2" y="232"/>
                  <a:pt x="14" y="163"/>
                  <a:pt x="28" y="163"/>
                </a:cubicBezTo>
                <a:lnTo>
                  <a:pt x="2260" y="163"/>
                </a:lnTo>
                <a:cubicBezTo>
                  <a:pt x="2275" y="163"/>
                  <a:pt x="2287" y="91"/>
                  <a:pt x="2287" y="2"/>
                </a:cubicBezTo>
                <a:cubicBezTo>
                  <a:pt x="2287" y="91"/>
                  <a:pt x="2299" y="163"/>
                  <a:pt x="2313" y="163"/>
                </a:cubicBezTo>
                <a:lnTo>
                  <a:pt x="4545" y="163"/>
                </a:lnTo>
                <a:cubicBezTo>
                  <a:pt x="4560" y="163"/>
                  <a:pt x="4572" y="232"/>
                  <a:pt x="4572" y="321"/>
                </a:cubicBezTo>
              </a:path>
            </a:pathLst>
          </a:custGeom>
          <a:noFill/>
          <a:ln w="3048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33" name="table 833"/>
          <p:cNvGraphicFramePr>
            <a:graphicFrameLocks noGrp="1"/>
          </p:cNvGraphicFramePr>
          <p:nvPr/>
        </p:nvGraphicFramePr>
        <p:xfrm>
          <a:off x="1446276" y="1381937"/>
          <a:ext cx="3129915" cy="1597025"/>
        </p:xfrm>
        <a:graphic>
          <a:graphicData uri="http://schemas.openxmlformats.org/drawingml/2006/table">
            <a:tbl>
              <a:tblPr/>
              <a:tblGrid>
                <a:gridCol w="3129915"/>
              </a:tblGrid>
              <a:tr h="159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123278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7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企业管理费    </a:t>
                      </a:r>
                      <a:r>
                        <a:rPr sz="7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【22多】</a:t>
                      </a:r>
                      <a:endParaRPr lang="Microsoft YaHei" altLang="Microsoft YaHei" sz="900"/>
                    </a:p>
                    <a:p>
                      <a:pPr marL="1180709" algn="l" rtl="0" eaLnBrk="0">
                        <a:lnSpc>
                          <a:spcPct val="86000"/>
                        </a:lnSpc>
                        <a:spcBef>
                          <a:spcPts val="832"/>
                        </a:spcBef>
                      </a:pPr>
                      <a:r>
                        <a:rPr sz="8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【19/22</a:t>
                      </a:r>
                      <a:r>
                        <a:rPr sz="8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】</a:t>
                      </a:r>
                      <a:endParaRPr lang="Microsoft YaHei" altLang="Microsoft YaHei" sz="800"/>
                    </a:p>
                    <a:p>
                      <a:pPr marL="150876" algn="l" rtl="0" eaLnBrk="0">
                        <a:lnSpc>
                          <a:spcPts val="820"/>
                        </a:lnSpc>
                        <a:tabLst>
                          <a:tab pos="234315"/>
                        </a:tabLst>
                      </a:pP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      工                            </a:t>
                      </a:r>
                      <a:r>
                        <a:rPr sz="1000" spc="20" baseline="7308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劳</a:t>
                      </a:r>
                      <a:r>
                        <a:rPr sz="6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财          </a:t>
                      </a:r>
                      <a:r>
                        <a:rPr sz="6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城   教   地   </a:t>
                      </a:r>
                      <a:r>
                        <a:rPr sz="1000" spc="0" baseline="-3109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</a:t>
                      </a:r>
                      <a:endParaRPr lang="Microsoft YaHei" altLang="Microsoft YaHei" sz="650"/>
                    </a:p>
                    <a:p>
                      <a:pPr marL="56682" algn="l" rtl="0" eaLnBrk="0">
                        <a:lnSpc>
                          <a:spcPts val="885"/>
                        </a:lnSpc>
                        <a:spcBef>
                          <a:spcPts val="51"/>
                        </a:spcBef>
                      </a:pPr>
                      <a:r>
                        <a:rPr sz="7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   工   会   公   旅   具   定   验   动          务          </a:t>
                      </a:r>
                      <a:r>
                        <a:rPr sz="1100" spc="20" baseline="-3063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金</a:t>
                      </a:r>
                      <a:r>
                        <a:rPr sz="7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市   育   方   </a:t>
                      </a:r>
                      <a:r>
                        <a:rPr sz="1100" spc="0" baseline="-3063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他</a:t>
                      </a:r>
                      <a:endParaRPr lang="Microsoft YaHei" altLang="Microsoft YaHei" sz="714"/>
                    </a:p>
                    <a:p>
                      <a:pPr marL="1324248" algn="l" rtl="0" eaLnBrk="0">
                        <a:lnSpc>
                          <a:spcPts val="872"/>
                        </a:lnSpc>
                        <a:spcBef>
                          <a:spcPts val="3"/>
                        </a:spcBef>
                      </a:pPr>
                      <a:r>
                        <a:rPr sz="7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试   保  </a:t>
                      </a:r>
                      <a:r>
                        <a:rPr sz="7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spc="0" baseline="6087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</a:t>
                      </a:r>
                      <a:endParaRPr lang="Microsoft YaHei" altLang="Microsoft YaHei" sz="714"/>
                    </a:p>
                    <a:p>
                      <a:pPr marL="1322669" algn="l" rtl="0" eaLnBrk="0">
                        <a:lnSpc>
                          <a:spcPts val="936"/>
                        </a:lnSpc>
                      </a:pPr>
                      <a:r>
                        <a:rPr sz="7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验   护   </a:t>
                      </a:r>
                      <a:r>
                        <a:rPr sz="1100" spc="0" baseline="4786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险</a:t>
                      </a:r>
                      <a:endParaRPr lang="Microsoft YaHei" altLang="Microsoft YaHei" sz="714"/>
                    </a:p>
                    <a:p>
                      <a:pPr marL="1324248" algn="l" rtl="0" eaLnBrk="0">
                        <a:lnSpc>
                          <a:spcPts val="935"/>
                        </a:lnSpc>
                      </a:pPr>
                      <a:r>
                        <a:rPr sz="70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   费  </a:t>
                      </a:r>
                      <a:r>
                        <a:rPr sz="7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spc="0" baseline="5613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</a:t>
                      </a:r>
                      <a:endParaRPr lang="Microsoft YaHei" altLang="Microsoft YaHei" sz="714"/>
                    </a:p>
                    <a:p>
                      <a:pPr marL="1453588" algn="l" rtl="0" eaLnBrk="0">
                        <a:lnSpc>
                          <a:spcPts val="1087"/>
                        </a:lnSpc>
                        <a:spcBef>
                          <a:spcPts val="64"/>
                        </a:spcBef>
                      </a:pPr>
                      <a:r>
                        <a:rPr sz="7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【21】</a:t>
                      </a:r>
                      <a:r>
                        <a:rPr sz="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职</a:t>
                      </a:r>
                      <a:endParaRPr lang="Microsoft YaHei" altLang="Microsoft YaHei" sz="500"/>
                    </a:p>
                    <a:p>
                      <a:pPr marL="1684972" algn="l" rtl="0" eaLnBrk="0">
                        <a:lnSpc>
                          <a:spcPts val="549"/>
                        </a:lnSpc>
                        <a:spcBef>
                          <a:spcPts val="88"/>
                        </a:spcBef>
                      </a:pPr>
                      <a:r>
                        <a:rPr sz="7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</a:t>
                      </a:r>
                      <a:endParaRPr lang="Microsoft YaHei" altLang="Microsoft YaHei" sz="700"/>
                    </a:p>
                    <a:p>
                      <a:pPr marL="1684577" algn="l" rtl="0" eaLnBrk="0">
                        <a:lnSpc>
                          <a:spcPts val="923"/>
                        </a:lnSpc>
                      </a:pPr>
                      <a:r>
                        <a:rPr sz="7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福</a:t>
                      </a:r>
                      <a:endParaRPr lang="Microsoft YaHei" altLang="Microsoft YaHei" sz="700"/>
                    </a:p>
                    <a:p>
                      <a:pPr marL="1685367" algn="l" rtl="0" eaLnBrk="0">
                        <a:lnSpc>
                          <a:spcPts val="936"/>
                        </a:lnSpc>
                      </a:pPr>
                      <a:r>
                        <a:rPr sz="7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</a:t>
                      </a:r>
                      <a:endParaRPr lang="Microsoft YaHei" altLang="Microsoft YaHei" sz="700"/>
                    </a:p>
                    <a:p>
                      <a:pPr marL="1685367" algn="l" rtl="0" eaLnBrk="0">
                        <a:lnSpc>
                          <a:spcPts val="948"/>
                        </a:lnSpc>
                      </a:pPr>
                      <a:r>
                        <a:rPr sz="7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费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34" name="picture 8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727929" y="1878762"/>
            <a:ext cx="94488" cy="97535"/>
          </a:xfrm>
          <a:prstGeom prst="rect">
            <a:avLst/>
          </a:prstGeom>
        </p:spPr>
      </p:pic>
      <p:pic>
        <p:nvPicPr>
          <p:cNvPr id="835" name="picture 8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603" y="1871141"/>
            <a:ext cx="94488" cy="96011"/>
          </a:xfrm>
          <a:prstGeom prst="rect">
            <a:avLst/>
          </a:prstGeom>
        </p:spPr>
      </p:pic>
      <p:pic>
        <p:nvPicPr>
          <p:cNvPr id="836" name="picture 8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949243" y="1780948"/>
            <a:ext cx="99059" cy="85812"/>
          </a:xfrm>
          <a:prstGeom prst="rect">
            <a:avLst/>
          </a:prstGeom>
        </p:spPr>
      </p:pic>
      <p:pic>
        <p:nvPicPr>
          <p:cNvPr id="837" name="picture 83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97574" y="1779607"/>
            <a:ext cx="96011" cy="84471"/>
          </a:xfrm>
          <a:prstGeom prst="rect">
            <a:avLst/>
          </a:prstGeom>
        </p:spPr>
      </p:pic>
      <p:pic>
        <p:nvPicPr>
          <p:cNvPr id="838" name="picture 83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814522" y="1774244"/>
            <a:ext cx="445008" cy="85812"/>
          </a:xfrm>
          <a:prstGeom prst="rect">
            <a:avLst/>
          </a:prstGeom>
        </p:spPr>
      </p:pic>
      <p:pic>
        <p:nvPicPr>
          <p:cNvPr id="839" name="picture 83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223516" y="1774244"/>
            <a:ext cx="96011" cy="83130"/>
          </a:xfrm>
          <a:prstGeom prst="rect">
            <a:avLst/>
          </a:prstGeom>
        </p:spPr>
      </p:pic>
      <p:pic>
        <p:nvPicPr>
          <p:cNvPr id="840" name="picture 84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043683" y="1779607"/>
            <a:ext cx="97536" cy="85812"/>
          </a:xfrm>
          <a:prstGeom prst="rect">
            <a:avLst/>
          </a:prstGeom>
        </p:spPr>
      </p:pic>
      <p:pic>
        <p:nvPicPr>
          <p:cNvPr id="841" name="picture 84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862327" y="1783629"/>
            <a:ext cx="96011" cy="72404"/>
          </a:xfrm>
          <a:prstGeom prst="rect">
            <a:avLst/>
          </a:prstGeom>
        </p:spPr>
      </p:pic>
      <p:pic>
        <p:nvPicPr>
          <p:cNvPr id="842" name="picture 84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680972" y="1775585"/>
            <a:ext cx="97536" cy="81789"/>
          </a:xfrm>
          <a:prstGeom prst="rect">
            <a:avLst/>
          </a:prstGeom>
        </p:spPr>
      </p:pic>
      <p:pic>
        <p:nvPicPr>
          <p:cNvPr id="843" name="picture 84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501139" y="1771562"/>
            <a:ext cx="96012" cy="85812"/>
          </a:xfrm>
          <a:prstGeom prst="rect">
            <a:avLst/>
          </a:prstGeom>
        </p:spPr>
      </p:pic>
      <p:sp>
        <p:nvSpPr>
          <p:cNvPr id="844" name="textbox 844"/>
          <p:cNvSpPr/>
          <p:nvPr/>
        </p:nvSpPr>
        <p:spPr>
          <a:xfrm>
            <a:off x="2033909" y="1985433"/>
            <a:ext cx="300990" cy="372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97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   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</a:t>
            </a:r>
            <a:endParaRPr lang="Microsoft YaHei" altLang="Microsoft YaHei" sz="700"/>
          </a:p>
          <a:p>
            <a:pPr marL="194048" indent="-1578" algn="l" rtl="0" eaLnBrk="0">
              <a:lnSpc>
                <a:spcPct val="107000"/>
              </a:lnSpc>
              <a:spcBef>
                <a:spcPts val="38"/>
              </a:spcBef>
            </a:pPr>
            <a:r>
              <a:rPr sz="7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700"/>
          </a:p>
        </p:txBody>
      </p:sp>
      <p:sp>
        <p:nvSpPr>
          <p:cNvPr id="845" name="textbox 845"/>
          <p:cNvSpPr/>
          <p:nvPr/>
        </p:nvSpPr>
        <p:spPr>
          <a:xfrm>
            <a:off x="3300291" y="1985433"/>
            <a:ext cx="300990" cy="372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97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   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700"/>
          </a:p>
          <a:p>
            <a:pPr marL="194048" indent="3453" algn="l" rtl="0" eaLnBrk="0">
              <a:lnSpc>
                <a:spcPct val="107000"/>
              </a:lnSpc>
              <a:spcBef>
                <a:spcPts val="38"/>
              </a:spcBef>
            </a:pPr>
            <a:r>
              <a:rPr sz="7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700"/>
          </a:p>
        </p:txBody>
      </p:sp>
      <p:pic>
        <p:nvPicPr>
          <p:cNvPr id="846" name="picture 84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283964" y="21005"/>
            <a:ext cx="771144" cy="117347"/>
          </a:xfrm>
          <a:prstGeom prst="rect">
            <a:avLst/>
          </a:prstGeom>
        </p:spPr>
      </p:pic>
      <p:sp>
        <p:nvSpPr>
          <p:cNvPr id="847" name="textbox 847"/>
          <p:cNvSpPr/>
          <p:nvPr/>
        </p:nvSpPr>
        <p:spPr>
          <a:xfrm>
            <a:off x="3831678" y="1980894"/>
            <a:ext cx="130810" cy="60134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1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 护 建 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税</a:t>
            </a:r>
            <a:endParaRPr lang="Microsoft YaHei" altLang="Microsoft YaHei" sz="700"/>
          </a:p>
        </p:txBody>
      </p:sp>
      <p:sp>
        <p:nvSpPr>
          <p:cNvPr id="848" name="textbox 848"/>
          <p:cNvSpPr/>
          <p:nvPr/>
        </p:nvSpPr>
        <p:spPr>
          <a:xfrm>
            <a:off x="2565731" y="1980894"/>
            <a:ext cx="130175" cy="60134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1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 产 使 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费</a:t>
            </a:r>
            <a:endParaRPr lang="Microsoft YaHei" altLang="Microsoft YaHei" sz="700"/>
          </a:p>
        </p:txBody>
      </p:sp>
      <p:sp>
        <p:nvSpPr>
          <p:cNvPr id="849" name="textbox 849"/>
          <p:cNvSpPr/>
          <p:nvPr/>
        </p:nvSpPr>
        <p:spPr>
          <a:xfrm>
            <a:off x="2384530" y="1986458"/>
            <a:ext cx="130175" cy="59563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7"/>
              </a:lnSpc>
            </a:pPr>
            <a:endParaRPr lang="Arial" altLang="Arial" sz="100"/>
          </a:p>
          <a:p>
            <a:pPr marL="125960" algn="l" rtl="0" eaLnBrk="0">
              <a:lnSpc>
                <a:spcPct val="96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 使 用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700"/>
          </a:p>
        </p:txBody>
      </p:sp>
      <p:pic>
        <p:nvPicPr>
          <p:cNvPr id="850" name="picture 85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406396" y="1999158"/>
            <a:ext cx="85344" cy="89916"/>
          </a:xfrm>
          <a:prstGeom prst="rect">
            <a:avLst/>
          </a:prstGeom>
        </p:spPr>
      </p:pic>
      <p:sp>
        <p:nvSpPr>
          <p:cNvPr id="851" name="textbox 851"/>
          <p:cNvSpPr/>
          <p:nvPr/>
        </p:nvSpPr>
        <p:spPr>
          <a:xfrm>
            <a:off x="4192971" y="1983953"/>
            <a:ext cx="130810" cy="4806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9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 育 附</a:t>
            </a:r>
            <a:r>
              <a:rPr sz="7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endParaRPr lang="Microsoft YaHei" altLang="Microsoft YaHei" sz="700"/>
          </a:p>
        </p:txBody>
      </p:sp>
      <p:sp>
        <p:nvSpPr>
          <p:cNvPr id="852" name="textbox 852"/>
          <p:cNvSpPr/>
          <p:nvPr/>
        </p:nvSpPr>
        <p:spPr>
          <a:xfrm>
            <a:off x="1661786" y="1983953"/>
            <a:ext cx="130810" cy="4806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9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 育 经</a:t>
            </a:r>
            <a:r>
              <a:rPr sz="7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700"/>
          </a:p>
        </p:txBody>
      </p:sp>
      <p:sp>
        <p:nvSpPr>
          <p:cNvPr id="853" name="textbox 853"/>
          <p:cNvSpPr/>
          <p:nvPr/>
        </p:nvSpPr>
        <p:spPr>
          <a:xfrm>
            <a:off x="1481968" y="1983953"/>
            <a:ext cx="128904" cy="4806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7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 员 工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endParaRPr lang="Microsoft YaHei" altLang="Microsoft YaHei" sz="700"/>
          </a:p>
        </p:txBody>
      </p:sp>
      <p:sp>
        <p:nvSpPr>
          <p:cNvPr id="854" name="textbox 854"/>
          <p:cNvSpPr/>
          <p:nvPr/>
        </p:nvSpPr>
        <p:spPr>
          <a:xfrm>
            <a:off x="4014298" y="1985433"/>
            <a:ext cx="129539" cy="36385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 附 </a:t>
            </a:r>
            <a:r>
              <a:rPr sz="7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endParaRPr lang="Microsoft YaHei" altLang="Microsoft YaHei" sz="700"/>
          </a:p>
        </p:txBody>
      </p:sp>
      <p:sp>
        <p:nvSpPr>
          <p:cNvPr id="855" name="textbox 855"/>
          <p:cNvSpPr/>
          <p:nvPr/>
        </p:nvSpPr>
        <p:spPr>
          <a:xfrm>
            <a:off x="1852561" y="1987013"/>
            <a:ext cx="120014" cy="255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83"/>
              </a:lnSpc>
            </a:pPr>
            <a:endParaRPr lang="Arial" altLang="Arial" sz="100"/>
          </a:p>
          <a:p>
            <a:pPr marL="12700" indent="394" algn="l" rtl="0" eaLnBrk="0">
              <a:lnSpc>
                <a:spcPct val="108000"/>
              </a:lnSpc>
            </a:pPr>
            <a:r>
              <a:rPr sz="7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</a:t>
            </a:r>
            <a:r>
              <a:rPr sz="7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endParaRPr lang="Microsoft YaHei" altLang="Microsoft YaHei" sz="7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3823461" cy="2325623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https://d.book118.com/865214013340011120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3">
      <vt:lpstr>Arial</vt:lpstr>
      <vt:lpstr>Calibri</vt:lpstr>
      <vt:lpstr>Microsoft YaHei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2024-09-23T16:53:38.586</cp:lastPrinted>
  <dcterms:created xsi:type="dcterms:W3CDTF">2024-09-23T08:53:38Z</dcterms:created>
  <dcterms:modified xsi:type="dcterms:W3CDTF">2024-09-23T08:53:40Z</dcterms:modified>
</cp:coreProperties>
</file>