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633CF-ACAA-481B-B013-5F95D6D00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93463-4CED-47BB-A04A-8BD022DA4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276E5-169E-418C-957F-4CDD2CE6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9ECE6-C660-4646-A68B-1E6A98975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C6B83-A002-41FB-AA52-920585BB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F0991-7581-4B01-87BC-042C53CC9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8AE15-93F4-406E-939F-B668EF0C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AB014-3068-4F16-827D-82DF27E4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9A9BD-34D3-4CD5-B148-D2E4125D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7861C-FF0E-4CD7-803E-1F490B932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7BE1-BDA1-434F-BFE1-A5BD560C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20014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《重积分的应用》ppt课件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重积分的概念与性质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重积分的应用场景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重积分在解决实际问题中的应用案例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重积分与其他数学知识的联系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重积分的应用前景与展望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重积分的概念与性质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重积分是定积分的一种扩展，它涉及到对多个变量进行积分。在数学上，重积分被定义为对一个区域内的点进行积分，这些点由多个变量的取值确定。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重积分的定义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重积分具有一些重要的性质，这些性质在解决实际问题时非常有用。其中包括可加性、对称性和奇偶性等。这些性质可以帮助我们简化计算，并更好地理解和应用重积分。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重积分的方法包括二重积分、三重积分等。对于二重积分，我们通常将其转化为累次积分进行计算；对于三重积分，我们可以通过将其分解为三个方向的积分来简化计算。此外，还有一些数值方法可以用来计算重积分，例如蒙特卡洛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重积分的计算方法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重积分的应用场景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在几何学中，重积分被广泛应用于计算几何形状的面积、体积和表面积等方面。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通过重积分，可以计算出各种复杂几何形状的面积、体积和表面积等数值，如旋转体的体积、曲顶柱体的体积、曲面面积等。这些计算在几何学研究中具有重要意义，有助于深入理解几何对象的性质和特征。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几何学应用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物理学应用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在物理学中，重积分被广泛应用于解决各种物理问题，如力学、电磁学、量子力学等领域。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重积分在物理学中有广泛的应用，如计算质点的运动轨迹、电磁场的分布、量子态的波函数等。通过重积分，可以求解出各种物理问题的数值解，为理论分析和实验研究提供重要的依据。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86" r="1528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在工程学中，重积分被广泛应用于解决实际工程问题，如流体力学、热力学、机械振动等领域。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在工程学中有广泛的应用，如计算流体动力学中的压力分布、热力学中的温度分布、机械振动中的位移和应力等。通过重积分，可以精确地模拟和分析复杂工程系统的行为和性能，为工程设计和优化提供重要的技术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工程学应用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在经济学中，重积分被广泛应用于解决各种经济问题，如金融分析、市场预测、生产计划等领域。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积分在经济学中有广泛的应用，如计算期望收益、风险评估、供需关系等。通过重积分，可以分析复杂的经济现象和趋势，为经济决策和预测提供重要的数据支持。同时，重积分也在统计学和经济计量学中发挥着重要的作用，为经济学的理论和实践提供了重要的工具和手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重积分在解决实际问题中的应用案例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https://d.book118.com/865220014003011041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2024-09-01T09:59:11.589</cp:lastPrinted>
  <dcterms:created xsi:type="dcterms:W3CDTF">2024-09-01T01:59:11Z</dcterms:created>
  <dcterms:modified xsi:type="dcterms:W3CDTF">2024-09-01T01:59:13Z</dcterms:modified>
</cp:coreProperties>
</file>