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C6824C-E15F-4E66-9683-4B8B8B9D2B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AEB950-3C1A-4805-8C27-A693544CC9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CD3567-245F-41F5-AB53-4B78370386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940472-68FF-462B-9410-4E517F33D4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4733D42-6B0C-414B-9ACE-3C3AED2A56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6C4E776-64A4-4134-B3C5-AE2840E878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D8EF9F0-596A-45CE-9020-78BB9EF4B5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DC4A45-8415-4839-830F-FB06D4BDA3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34102C-AF43-4F54-8C95-74437889F8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2F684A-DC6E-4543-8E92-00785FB4B1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C34982-C3CA-4627-88B9-FCFD0A71C5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5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1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7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2023/11/21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5220120212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《现代应用文写作第四版》主旨与材料\n## 1.现代应用文写作的基本概念与特点\n### 1.1现代应用文写作的定义与分类\n### 1.2现代应用文写作的基本原则与要求\n### 1.3现代应用文写作的特点与功能\n## 2.现代应用文写作的流程与方法\n### 2.1现代应用文写作的前期准备与构思\n### 2.2现代应用文写作的中期撰写与修改\n### 2.3现代应用文写作的后期审阅与反馈\n## 3.现代应用文写作的技巧与策略\n### 3.1现代应用文写作的文体选择与结构布局\n### 3.2现代应用文写作的语言表达与修辞手法\n### 3.3现代应用文写作的心理调适与时间管理\n## 4.现代应用文写作的实例分析\n### 4.1现代应用文写作实例的选取与分类\n### 4.2现代应用文写作实例的分析与点评\n### 4.3现代应用文写作实例的借鉴与启示\n## 5.现代应用文写作的拓展与提高\n### 5.1现代应用文写作的跨文体研究与实践\n### 5.2现代应用文写作的团队协作与沟通技巧\n### 5.3现代应用文写作的创新思维与终身学习\n&quot;,&quot;templateId&quot;:&quot;hw9irrrbyjd9jxkh8k6gtgupye&quot;}}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3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5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417300" cy="1301750"/>
          </a:xfrm>
        </p:spPr>
        <p:txBody>
          <a:bodyPr vert="horz" wrap="square" lIns="91440" tIns="45720" rIns="91440" bIns="45720" anchor="t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>
              <a:buNone/>
            </a:pPr>
            <a:r>
              <a:rPr lang="zh-CN" sz="4600"/>
              <a:t>《现代应用文写作第四版》主旨与材料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4900"/>
              <a:t>现代应用文写作的基本概念与特点</a:t>
            </a:r>
            <a:endParaRPr/>
          </a:p>
        </p:txBody>
      </p:sp>
      <p:sp>
        <p:nvSpPr>
          <p:cNvPr id="13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7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现代应用文写作的定义与分类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7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75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7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现代应用文写作的定义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以实用为目的，针对实际生活和工作中的问题而进行的写作活动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具有明确的目的性和实用性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包括多种文种，如公文、事务性文书、商务文书等</a:t>
                </a:r>
                <a:endParaRPr/>
              </a:p>
            </p:txBody>
          </p:sp>
          <p:pic>
            <p:nvPicPr>
              <p:cNvPr id="17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0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8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现代应用文写作的分类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按内容性质分类：公文、事务性文书、商务文书、科技文书等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按写作目的分类：报告、请示、通知、函、协议等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按写作场合分类：正式场合、非正式场合</a:t>
                </a:r>
                <a:endParaRPr/>
              </a:p>
            </p:txBody>
          </p:sp>
          <p:pic>
            <p:nvPicPr>
              <p:cNvPr id="18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8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8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8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8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现代应用文写作的基本原则</a:t>
                </a:r>
                <a:endParaRPr/>
              </a:p>
            </p:txBody>
          </p:sp>
          <p:sp>
            <p:nvSpPr>
              <p:cNvPr id="19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实用性原则：写作内容要紧密结合实际生活和工作的需要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真实性原则：写作过程中要如实反映客观事实，避免虚假和夸大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规范性原则：写作格式要符合文种要求，遵循行业规范和标准</a:t>
                </a:r>
                <a:endParaRPr/>
              </a:p>
            </p:txBody>
          </p:sp>
          <p:sp>
            <p:nvSpPr>
              <p:cNvPr id="19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9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现代应用文写作的基本要求</a:t>
                </a:r>
                <a:endParaRPr/>
              </a:p>
            </p:txBody>
          </p:sp>
          <p:sp>
            <p:nvSpPr>
              <p:cNvPr id="19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结构清晰：文章要有明确的开头、中间和结尾，层次分明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语言简练：表达要简洁明了，避免使用冗长和复杂的句子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文风端正：态度要严肃认真，避免使用不雅和轻浮的语言</a:t>
                </a:r>
                <a:endParaRPr/>
              </a:p>
            </p:txBody>
          </p:sp>
          <p:sp>
            <p:nvSpPr>
              <p:cNvPr id="19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0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现代应用文写作的基本原则与要求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0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0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0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现代应用文写作的特点</a:t>
                </a:r>
                <a:endParaRPr/>
              </a:p>
            </p:txBody>
          </p:sp>
          <p:sp>
            <p:nvSpPr>
              <p:cNvPr id="20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目的性强：写作动机明确，针对实际生活中的问题而进行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实用性强：写作内容具有实际应用价值，能够解决实际问题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规范性高：写作格式和要求严格，遵循行业规范和标准</a:t>
                </a:r>
                <a:endParaRPr/>
              </a:p>
            </p:txBody>
          </p:sp>
          <p:sp>
            <p:nvSpPr>
              <p:cNvPr id="20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1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现代应用文写作的功能</a:t>
                </a:r>
                <a:endParaRPr/>
              </a:p>
            </p:txBody>
          </p:sp>
          <p:sp>
            <p:nvSpPr>
              <p:cNvPr id="21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信息传递：通过写作传递信息，实现沟通和交流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事务处理：通过写作处理日常事务，提高工作效率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决策辅助：通过写作为决策提供依据，辅助领导和管理者进行决策</a:t>
                </a:r>
                <a:endParaRPr/>
              </a:p>
            </p:txBody>
          </p:sp>
          <p:sp>
            <p:nvSpPr>
              <p:cNvPr id="21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2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现代应用文写作的特点与功能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22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600"/>
              <a:t>现代应用文写作的流程与方法</a:t>
            </a:r>
            <a:endParaRPr/>
          </a:p>
        </p:txBody>
      </p:sp>
      <p:sp>
        <p:nvSpPr>
          <p:cNvPr id="223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2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前期准备</a:t>
                </a:r>
                <a:endParaRPr/>
              </a:p>
            </p:txBody>
          </p:sp>
          <p:sp>
            <p:nvSpPr>
              <p:cNvPr id="22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明确写作目的：了解写作的背景和动机，确定写作的重点和方向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收集相关资料：查阅相关文献和数据，了解行业规范和标准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分析写作对象：了解读者的需求和期望，确定写作的语气和风格</a:t>
                </a:r>
                <a:endParaRPr/>
              </a:p>
            </p:txBody>
          </p:sp>
          <p:sp>
            <p:nvSpPr>
              <p:cNvPr id="23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3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构思过程</a:t>
                </a:r>
                <a:endParaRPr/>
              </a:p>
            </p:txBody>
          </p:sp>
          <p:sp>
            <p:nvSpPr>
              <p:cNvPr id="23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拟定提纲：根据写作目的和内容，列出文章的主要观点和结构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安排段落：按照提纲，将内容分为若干段落，明确各段落的主题和要点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设计开头和结尾：构思文章的开头和结尾，使文章具有吸引力和说服力</a:t>
                </a:r>
                <a:endParaRPr/>
              </a:p>
            </p:txBody>
          </p:sp>
          <p:sp>
            <p:nvSpPr>
              <p:cNvPr id="23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4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现代应用文写作的前期准备与构思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中期撰写</a:t>
                </a:r>
                <a:endParaRPr/>
              </a:p>
            </p:txBody>
          </p:sp>
          <p:sp>
            <p:nvSpPr>
              <p:cNvPr id="24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撰写草稿：根据提纲和段落安排，撰写文章的初稿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保持思路清晰：在写作过程中，要保持思路清晰，避免偏离主题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注意语言简练：表达要简洁明了，避免使用冗长和复杂的句子</a:t>
                </a:r>
                <a:endParaRPr/>
              </a:p>
            </p:txBody>
          </p:sp>
          <p:sp>
            <p:nvSpPr>
              <p:cNvPr id="24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中期修改</a:t>
                </a:r>
                <a:endParaRPr/>
              </a:p>
            </p:txBody>
          </p:sp>
          <p:sp>
            <p:nvSpPr>
              <p:cNvPr id="25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修改内容：检查文章的内容，确保信息的准确性和完整性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修改结构：调整文章的段落和层次，使文章结构更加清晰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修改语言：润色文章的语言，提高表达的准确性和生动性</a:t>
                </a:r>
                <a:endParaRPr/>
              </a:p>
            </p:txBody>
          </p:sp>
          <p:sp>
            <p:nvSpPr>
              <p:cNvPr id="25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现代应用文写作的中期撰写与修改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6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6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6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后期审阅</a:t>
                </a:r>
                <a:endParaRPr/>
              </a:p>
            </p:txBody>
          </p:sp>
          <p:sp>
            <p:nvSpPr>
              <p:cNvPr id="26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检查格式和规范：检查文章的格式和规范，确保符合行业要求和标准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检查逻辑性和条理性：检查文章的逻辑性和条理性，确保观点清晰、论证有力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检查错别字和语法错误：检查文章中的错别字和语法错误，确保表达准确无误</a:t>
                </a:r>
                <a:endParaRPr/>
              </a:p>
            </p:txBody>
          </p:sp>
          <p:sp>
            <p:nvSpPr>
              <p:cNvPr id="26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7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7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反馈与修改</a:t>
                </a:r>
                <a:endParaRPr/>
              </a:p>
            </p:txBody>
          </p:sp>
          <p:sp>
            <p:nvSpPr>
              <p:cNvPr id="27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征求意见：将文章提供给相关人员，征求意见和建议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根据反馈修改：根据反馈意见，对文章进行修改和完善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再次审阅：修改完成后，再次审阅文章，确保质量</a:t>
                </a:r>
                <a:endParaRPr/>
              </a:p>
            </p:txBody>
          </p:sp>
          <p:sp>
            <p:nvSpPr>
              <p:cNvPr id="27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现代应用文写作的后期审阅与反馈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600"/>
              <a:t>现代应用文写作的技巧与策略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文体选择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了解各种文体的特点和适用场合，根据写作目的和内容选择合适的文体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注意文体的规范性，遵循行业规范和标准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考虑读者的需求和期望，选择易于理解和接受的文体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结构布局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采用总分总结构：文章开头提出总观点，中间部分分论点论述，结尾总结全文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保持层次分明：文章各部分之间要有明确的逻辑关系，避免跳跃和混乱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注意段落安排：合理安排段落，使文章具有较好的阅读体验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现代应用文写作的文体选择与结构布局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https://d.book118.com/865220120212011111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purple">
      <a:dk1>
        <a:srgbClr val="000000"/>
      </a:dk1>
      <a:lt1>
        <a:srgbClr val="FFFFFF"/>
      </a:lt1>
      <a:dk2>
        <a:srgbClr val="291540"/>
      </a:dk2>
      <a:lt2>
        <a:srgbClr val="FFE2FA"/>
      </a:lt2>
      <a:accent1>
        <a:srgbClr val="DD5CBF"/>
      </a:accent1>
      <a:accent2>
        <a:srgbClr val="F595DA"/>
      </a:accent2>
      <a:accent3>
        <a:srgbClr val="92317B"/>
      </a:accent3>
      <a:accent4>
        <a:srgbClr val="BA71F0"/>
      </a:accent4>
      <a:accent5>
        <a:srgbClr val="9135CE"/>
      </a:accent5>
      <a:accent6>
        <a:srgbClr val="5A107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《现代应用文写作第四版》主旨与材料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2024-09-17T09:39:45.010</cp:lastPrinted>
  <dcterms:created xsi:type="dcterms:W3CDTF">2024-09-17T01:39:45Z</dcterms:created>
  <dcterms:modified xsi:type="dcterms:W3CDTF">2024-09-17T01:39:46Z</dcterms:modified>
</cp:coreProperties>
</file>