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D31D9-3BD8-4259-834A-4A2E4EC9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77531-6282-4C3F-8878-F1D5F738C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23BED-6932-4DCD-85D2-AB8B428CD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324CF-7127-4941-85D6-350F05C71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71652-DE8F-4412-8810-C2EECE813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3B1F4-87F3-45E6-AA63-013DFC66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FE825-CA63-46BD-BA98-17738254E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0F07B-0695-4B52-9220-3A22A9096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C61E6-9724-4773-860A-903914B6D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41680-9EB2-4596-9B4E-1C5D9947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E429F-F0AE-4E99-B2C8-2C4A3C109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2023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解剖心理困境激发生命光彩校园心理危机干预专题讲座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心理困境解析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生命光彩激发策略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互动环节与现场答疑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应对当前青少年心理健康问题日益严重的趋势，提高学校师生对心理危机的认识和应对能力。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025" r="12025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通过专业讲座，普及心理健康知识，增强师生心理健康意识，促进校园和谐稳定。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探索有效的校园心理危机干预策略和方法，为学校心理健康教育工作提供有力支持。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青少年心理健康问题日益突出，焦虑、抑郁等情绪障碍发病率逐年上升，校园心理危机事件频发。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学校师生对心理危机的认识和应对能力不足，缺乏有效的心理危机干预机制和资源支持。同时，社会对青少年心理健康问题的关注和投入不足，导致问题愈发严重。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心理困境解析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由于学习成绩、考试、升学等压力导致的焦虑、抑郁等情绪问题。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与同学、老师、家长等人际关系紧张或冲突，导致的孤独、自卑等心理问题。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对自我形象、能力和价值的不认同或困惑，引发的自卑、自责等心理问题。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因情绪波动大、易怒或暴躁等情绪问题，影响日常生活和学习。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1651" r="2165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常见心理困境类型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遗传、生理疾病或药物使用等生理原因，可能导致心理问题的出现。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家庭环境、校园环境、社会环境等外部因素，对学生的心理健康产生重要影响。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个性特点、应对方式、自我认知等个人因素，也会影响心理困境的产生和发展。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心理困境成因分析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心理困境可能导致学生学习注意力不集中，记忆力减退，从而影响学习成绩。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长期的心理压力和不良情绪可能导致身体免疫力下降，易患疾病。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心理困境可能使学生变得孤僻、不合群，影响与同学、老师和家长的关系。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严重的心理困境可能对学生的性格塑造、职业规划和未来发展产生负面影响。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心理困境对学生影响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生命光彩激发策略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通过反思、日记、心理咨询等方式，深入了解自己的情感、需求和价值观。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了解自己的内心世界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认识到每个人都有自己的优点和不足，学会欣赏和接纳自己的不完美。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接纳不完美的自己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通过积极的自我暗示和肯定，塑造一个自信、乐观、有韧性的自我形象。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建立积极的自我形象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自我认知与接纳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学会识别自己和他人的情绪，了解情绪背后的需求和动机。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通过适当的方式表达自己的情绪，如沟通、写日记、艺术创作等。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运用深呼吸、冥想、运动等方法，调节自己的情绪，保持情绪稳定。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积极面对生活中的挑战和困难，相信自己有能力克服障碍。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根据自己的实际情况，设定具体、可衡量、可实现的目标，并为之努力。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设定可实现的目标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珍惜现有的资源和机会，对生活中的美好事物心怀感激。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培养感恩之心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投入时间和精力培养自己的兴趣爱好，丰富生活体验，提升幸福感。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积极心态培养与塑造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https://d.book118.com/865220234141011101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2024-09-09T21:55:03.888</cp:lastPrinted>
  <dcterms:created xsi:type="dcterms:W3CDTF">2024-09-09T13:55:03Z</dcterms:created>
  <dcterms:modified xsi:type="dcterms:W3CDTF">2024-09-09T13:55:06Z</dcterms:modified>
</cp:coreProperties>
</file>