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CECA6A-08A0-49DD-9B04-98C038EB6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8E40A9-557E-4586-B037-1827CCBF4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7951D-B62F-4F98-AF35-53545CB82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3065A3-441E-432B-AAA6-BA8AAD444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09C2B5-C18A-4C5D-8D25-8FED7938A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AAAA5E-91E2-43A3-839B-31F5CED28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5C8170-943B-4510-97F5-E61B920C4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59C3C2-63EB-4369-8D84-60172FF22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577331-2AC3-4CAA-88F0-3C02CA1C6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9C3131-BD20-4F71-86D3-61005DDD0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CA44EB-AA7C-41AE-911D-A8280B58F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22120301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新生儿体液特点及护理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新生儿体液特点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新生儿喂养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新生儿常见问题与处理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新生儿体液护理要点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新生儿体液特点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新生儿的水摄入量取决于其体重、生长速度和环境温度。一般来说，新生儿每天的水摄入量大约为其体重的10-20%。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新生儿主要通过尿液和汗液排出多余的水分。他们的肾脏和皮肤排泄机制尚未完全发育，因此水的排出量相对较少。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水的摄入与排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水的排出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水的摄入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新生儿的钠含量相对较低，主要通过母乳或配方奶摄入。钠的摄入量应与医生建议的量相符，以维持电解质平衡。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钾主要通过母乳或配方奶摄入，对于维持心脏和肌肉的正常功能至关重要。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钾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电解质的平衡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酸碱平衡调节机制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新生儿体内有多种机制调节酸碱平衡，包括肾脏、肺和血液中的缓冲系统。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酸碱平衡的重要性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维持酸碱平衡对新生儿的心脏、大脑和呼吸系统的正常功能至关重要。任何酸碱失衡都可能对新生儿的健康产生严重影响。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629" r="2562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酸碱平衡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5333" r="53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新生儿通过调节皮肤温度、减少散热和增加产热来维持体温稳定。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体温调节机制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过热或过冷都可能对新生儿的健康产生不利影响，如发热、颤抖、呼吸困难等。因此，应保持适宜的环境温度，并注意监测新生儿的体温变化。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体温变化的影响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体温调节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新生儿喂养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母乳喂养对母婴健康有益，可以提供新生儿所需的营养，促进母婴情感联系，降低感染风险等。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母乳喂养有助于减少母亲产后出血，促进子宫收缩，降低乳腺癌和卵巢癌的风险。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母乳喂养有助于促进新生儿肠道菌群的建立，对免疫系统的发育有积极影响。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母乳喂养需要正确的姿势和技巧，母亲应该掌握正确的哺乳姿势，确保新生儿能够吸吮到足够的乳汁。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母乳喂养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人工喂养可以使用配方奶、牛奶等作为喂养材料，但需要注意选择适合新生儿的配方奶，并掌握正确的冲调方法和喂养量。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人工喂养需要注意卫生，确保奶瓶、奶嘴等器具的清洁和消毒，以避免细菌感染。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8826" b="882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人工喂养可能会导致新生儿摄入过多的糖分和脂肪，需要注意控制喂养量和频率。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人工喂养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混合喂养需要注意合理的搭配，确保新生儿既能获得足够的营养，又能保持母乳喂养的优势。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混合喂养需要掌握正确的冲调方法和喂养量，避免过度喂养或营养不良的发生。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26" r="962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混合喂养是母乳喂养和人工喂养的结合，可以根据新生儿的需要和母亲的状况进行适当调整。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混合喂养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新生儿日常护理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https://d.book118.com/865221203012011111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2024-09-16T16:50:26.675</cp:lastPrinted>
  <dcterms:created xsi:type="dcterms:W3CDTF">2024-09-16T08:50:26Z</dcterms:created>
  <dcterms:modified xsi:type="dcterms:W3CDTF">2024-09-16T08:50:28Z</dcterms:modified>
</cp:coreProperties>
</file>