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39C1F-ECDC-4762-89C6-495CBFAF2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423AE-E7C6-4BF3-8AAD-7F4F54AC4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AA904-314E-490A-ACD5-E5D9C43C1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A071F-9817-42EF-B19A-FC70AC692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36C43-6BED-4B13-B3E4-E90740B0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0757F-FD6D-4918-AEAE-ACC02B274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E93E63-C115-41CA-98AD-527E4D754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55A85-F95D-44B1-AC83-C98D08C93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C1EF6-373B-478A-8973-5441985EB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E56A9-4B6C-4343-B80C-F8CA2698A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A5C64-2C86-4C70-84D6-A9A2CE87F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30241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管理体系审核的风险评估要求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风险评估的方法和工具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确保管理体系的有效性和一致性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通过风险评估，可以发现管理体系中存在的潜在问题和不足，从而及时采取纠正措施，确保管理体系的有效运行和持续改进。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应对不断变化的内外部环境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随着企业内外部环境的不断变化，管理体系面临的风险也在不断变化。通过风险评估，可以及时了解并应对这些变化，确保管理体系的适应性和稳定性。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风险评估可以帮助企业了解自身所处的内外部环境及其变化趋势，从而调整战略和业务模式，促进企业可持续发展。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风险评估可以帮助企业识别潜在的管理体系风险，包括战略风险、运营风险、财务风险等，从而避免或减少不利影响。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制定风险应对策略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通过风险评估，企业可以制定相应的风险应对策略和措施，如风险规避、风险降低、风险转移等，以确保管理体系的稳定运行和持续改进。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提高管理体系的可靠性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风险评估可以发现管理体系中的薄弱环节和潜在问题，通过及时采取纠正措施，提高管理体系的可靠性和稳定性。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覆盖所有相关方面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风险评估应涵盖组织管理体系的所有相关方面，包括战略、运营、合规、财务等各个领域。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考虑各种风险类型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评估过程中应识别并考虑各种潜在风险，如市场风险、信用风险、操作风险等。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整合不同层级和部门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风险评估应涉及组织内不同层级和部门，确保全面覆盖各类风险。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保持独立和公正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评估人员应保持独立和公正的态度，不受任何不当影响或压力。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基于事实和数据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风险评估应以客观事实和数据为基础，避免主观臆断和偏见。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评估过程应采用科学、合理的方法和技术，确保评估结果的准确性和可靠性。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风险评估应优先关注对组织目标实现具有重要影响的风险。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根据风险的重要性和紧急程度，合理分配风险管理资源，确保关键风险得到有效控制。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风险评估应与组织战略和目标保持一致，确保风险管理策略符合组织整体发展方向。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与组织战略和目标保持一致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实时更新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风险评估应随着组织内外部环境的变化而及时更新，确保评估结果的时效性。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一旦发现重大风险或突发事件，应立即启动风险评估程序，及时采取应对措施。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定期回顾和审查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定期对风险评估结果进行回顾和审查，确保风险管理策略的持续有效性和适应性。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风险评估的流程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通过对组织内外部环境、运营过程、管理体系等方面的全面分析，识别出可能对组织产生不利影响的潜在风险。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对识别出的风险进行归类，明确风险来源，如战略风险、市场风险、运营风险、财务风险等。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确定风险来源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分析风险性质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对识别出的风险进行深入分析，了解风险的性质、特点、发生概率和影响程度。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评估风险等级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根据风险的发生概率和影响程度，对风险进行等级评估，确定风险的优先级。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对风险可能产生的影响进行评价，包括对组织目标、运营、财务、声誉等方面的影响。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评价风险影响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根据组织的风险承受能力和风险偏好，确定各类风险的可接受度。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确定风险可接受度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制定风险应对策略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针对识别出的风险，制定相应的应对策略，如风险规避、风险降低、风险转移等。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实施风险控制措施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根据风险应对策略，制定具体的风险控制措施，并落实到组织的各个层面和业务流程中。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监控和报告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建立有效的监控机制，对风险控制措施的实施效果进行定期评估，并及时向管理层报告。同时，根据风险评估结果，持续改进和优化管理体系，提高组织的风险应对能力。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风险评估的关键要素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明确管理体系审核的目标，如评估管理体系的符合性、有效性和一致性等。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审核范围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确定管理体系审核的具体领域和边界，包括组织结构、业务流程、资源配置等。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https://d.book118.com/865230241022011101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2024-09-09T08:21:03.587</cp:lastPrinted>
  <dcterms:created xsi:type="dcterms:W3CDTF">2024-09-09T00:21:03Z</dcterms:created>
  <dcterms:modified xsi:type="dcterms:W3CDTF">2024-09-09T00:21:05Z</dcterms:modified>
</cp:coreProperties>
</file>