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EAB517F-D3FA-4956-9599-518BC01DF39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EEE11-DEF6-4188-8664-B74B69BC7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598E8-9E07-4FED-9AF3-3EEC76082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E0661-39B6-44BE-AEB5-F38B72715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7DEC5-B71C-4A94-BCED-F86906F9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70FE7-C633-44D6-8734-45D5B6DFF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CF134-82F6-44EA-BE03-84C80C68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EEACCD-56EC-499F-870E-1BC38446A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45161-5250-42DA-B713-ECC4B176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B9FB9-21A4-48B8-AAB2-AAED03C2E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339E4-2EE8-4722-AAF8-C0C59D8CD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3DF04-6CB9-4DAF-94B9-CCD09485C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99582D3-94B6-4CFB-9FCB-6D6C71BF391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76FA348-27C7-49DC-AD50-5220B7607AD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3032011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玻璃抛光工艺参数优化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玻璃抛光工艺参数优化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玻璃抛光工艺参数影响因素分析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玻璃抛光工艺优化方法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玻璃抛光工艺参数优化实践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玻璃抛光工艺参数优化效果评价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玻璃抛光工艺参数优化总结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玻璃抛光工艺参数优化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玻璃抛光工艺概述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玻璃抛光是一种重要的制造工艺，用于提高玻璃产品的光滑度和透明度。本章将介绍玻璃抛光的工艺流程和影响因素。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solidFill>
            <a:srgbClr val="729FCF"/>
          </a:solid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玻璃抛光的重要性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增加产品使用价值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提高表面质量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优化工艺参数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改善产品质量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研究工艺参数影响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制定更合理的工艺方案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玻璃抛光工艺参数优化的目的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提高抛光效果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减少废品率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玻璃抛光工艺的发展趋势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随着技术的不断进步，玻璃抛光工艺也在不断改进和优化。未来的发展方向包括自动化控制、绿色环保等方面的提升。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玻璃抛光工艺参数影响因素分析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磨料选择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磨料是玻璃抛光中至关重要的因素，不同种类的磨料对抛光效果有着重要影响。选择合适的磨料可以提高抛光效率，达到更加理想的表面光洁度。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压力控制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在玻璃抛光工艺中，施加的压力大小会直接影响抛光效果。过大或过小的压力都会导致抛光质量下降，因此精准控制压力是非常重要的。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速度调节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可能导致表面划伤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速度过快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能够获得最佳抛光效果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适当速度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可能导致抛光效果不佳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速度过慢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温度控制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有利于提高抛光效果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控制温度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可能导致玻璃变形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温度过高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可能影响抛光效果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温度过低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是一种有效的抛光方式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恒温抛光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综上所述，玻璃抛光工艺的参数优化是非常重要的。通过合理选择磨料、精准控制压力、速度和温度等因素，可以有效提高抛光效果，获得更加理想的玻璃表面处理效果。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玻璃抛光工艺优化方法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抛光液优化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选择合适的抛光液是提高抛光效果和工艺品质的关键。通过优化抛光液的成分和配比，可以有效改善玻璃表面的光洁度和透明度。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工艺参数实验设计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确定研究的工艺参数范围和水平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研究范围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设计合理的实验方案和样本分组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实验方案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准确记录实验数据和结果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数据采集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通过统计方法分析数据，寻找关键因素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数据分析与优化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识别影响抛光效果的关键因素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因素分析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验证优化后的效果是否符合预期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效果验证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找出最优工艺参数组合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参数优化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实际生产案例分享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利用参数优化方法，提升玻璃产品的光洁度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通过数据分析优化工艺参数，改善抛光效果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运用实验设计方法，优化抛光工艺，降低成本提高产量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成功案例分享：如何利用工艺参数提升产品竞争力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通过本章内容的学习，可以更好地理解玻璃抛光工艺的优化方法，提高抛光效果和产品品质。不断优化工艺参数，可以使玻璃制品具有更高的市场竞争力。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玻璃抛光工艺参数优化实践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https://d.book118.com/865230320110011124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21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玻璃抛光工艺参数优化</vt:lpstr>
      <vt:lpstr>目录</vt:lpstr>
      <vt:lpstr>第1章 玻璃抛光工艺参数优化</vt:lpstr>
      <vt:lpstr> </vt:lpstr>
      <vt:lpstr>玻璃抛光的重要性</vt:lpstr>
      <vt:lpstr>玻璃抛光工艺参数优化的目的</vt:lpstr>
      <vt:lpstr>玻璃抛光工艺的发展趋势</vt:lpstr>
      <vt:lpstr>第2章 玻璃抛光工艺参数影响因素分析</vt:lpstr>
      <vt:lpstr>磨料选择</vt:lpstr>
      <vt:lpstr> </vt:lpstr>
      <vt:lpstr>速度调节</vt:lpstr>
      <vt:lpstr>温度控制</vt:lpstr>
      <vt:lpstr>总结</vt:lpstr>
      <vt:lpstr>第3章 玻璃抛光工艺优化方法</vt:lpstr>
      <vt:lpstr> </vt:lpstr>
      <vt:lpstr>工艺参数实验设计</vt:lpstr>
      <vt:lpstr>数据分析与优化</vt:lpstr>
      <vt:lpstr>实际生产案例分享</vt:lpstr>
      <vt:lpstr>结尾</vt:lpstr>
      <vt:lpstr>第4章 玻璃抛光工艺参数优化实践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2024-09-28T12:03:11.245</cp:lastPrinted>
  <dcterms:created xsi:type="dcterms:W3CDTF">2024-09-28T04:03:11Z</dcterms:created>
  <dcterms:modified xsi:type="dcterms:W3CDTF">2024-09-28T04:03:13Z</dcterms:modified>
</cp:coreProperties>
</file>