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6C4C8-C3E2-4828-A391-60DA21CEC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F2C7E-0D4B-4EC9-8AA8-C5F50B30E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C3179-B6BA-4D3A-AF0D-BC0DB00F0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1E5870-FF90-484D-A7D0-28D168441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CE7B00-A1F1-44B5-AF11-B0C8F18CD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C3751E-2174-4DA2-94B0-CE0187A50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424229-78BF-4D0E-B4D5-F66123486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3BA766-D9FD-4D13-A613-44BF1DA31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DB3278-45C7-42BC-BA4A-20E99418A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176983-2DA9-4E5C-8CB0-CB5EE1221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EDB8C0-33D1-4599-AE17-132E4439E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23304120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婴幼儿短肠综合征的护理与康复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短肠综合征概述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婴幼儿生理特点与护理需求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短肠综合征患儿护理策略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药物治疗与辅助手段应用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营养支持与饮食调整建议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康复期监测与随访工作安排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短肠综合征概述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主要原因包括小肠切除过多、小肠短路、肠外瘘、克罗恩病等。此外，放射性肠炎、肠梗阻、肠系膜血管病变等也可能导致短肠综合征。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短肠综合征（Short Bowel Syndrome，SBS）是指由于小肠吸收面积减少而引起的一个临床症候群，多由小肠切除、小肠短路或肠外瘘等原因导致。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主要表现为腹泻、脱水、电解质紊乱、营养不良和体重下降等。严重者可出现危及生命的并发症，如败血症、肠穿孔等。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根据剩余小肠的长度和功能，短肠综合征可分为三型：轻度（剩余小肠长度&gt;100cm，伴有回盲瓣）、中度（剩余小肠长度50-100cm，或伴有回盲瓣切除）和重度（剩余小肠长度&lt;50cm，或伴有回盲瓣和结肠切除）。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313" r="233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临床表现及分型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906" r="22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根据病史、临床表现、实验室检查和影像学检查等综合判断。具体标准包括小肠吸收面积减少、出现腹泻等典型症状、营养和体重下降等。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需要与肠道感染性疾病、炎症性肠病、乳糜泻等疾病进行鉴别诊断。这些疾病也可能出现腹泻、营养不良等症状，但发病机制和治疗方法与短肠综合征不同。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33" r="16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短肠综合征的预后因个体差异而异，与剩余小肠的长度、功能、代偿情况以及治疗是否及时等因素有关。一般来说，轻度短肠综合征预后较好，而重度和中度短肠综合征预后较差。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影响短肠综合征预后的因素包括患者年龄、基础疾病、营养状况、肠道适应能力以及并发症等。此外，心理因素和社会支持也对患者的康复和预后产生重要影响。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预后评估及影响因素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婴幼儿生理特点与护理需求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婴幼儿期是人生中生长发育最快的时期，需要充足的营养支持。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快速生长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479" r="1547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器官发育不成熟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免疫系统脆弱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750" r="17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婴幼儿的器官、系统发育尚未成熟，功能不完善，对外界环境适应能力差。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婴幼儿免疫系统尚未完全发育，容易受到感染。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婴幼儿生长发育特点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消化道短而狭窄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消化腺发育不全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肠道菌群易失调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消化系统结构与功能特点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婴幼儿消化道相对较短，且部分管腔狭窄，容易发生消化道梗阻。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婴幼儿消化腺分泌功能不足，消化酶活力低，影响食物的消化和吸收。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婴幼儿肠道菌群稳定性差，易发生菌群失调，导致腹泻等问题。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46" b="263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7951" b="2795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营养需求及喂养方式选择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高能量、高蛋白需求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婴幼儿对能量和蛋白质的需求相对较高，以支持其快速生长和发育。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喂养方式选择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根据婴幼儿年龄、病情和营养需求，选择合适的喂养方式，如母乳喂养、配方奶喂养、肠外营养等。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辅食添加时机与方法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随着婴幼儿年龄的增长，适时添加各种辅食，以满足其多样化的营养需求。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婴幼儿期是心理发展的关键时期，需要给予足够的关爱和安全感，以促进其心理健康发展。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家庭成员的参与和支持对婴幼儿的康复至关重要，需要为家庭提供必要的指导和支持。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鼓励亲子间的交流与互动，增进亲子感情，促进婴幼儿情感和社会性的发展。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亲子交流与互动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心理护理与家庭支持需求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短肠综合征患儿护理策略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严密监测生命体征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禁食与胃肠减压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静脉营养支持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急性期护理要点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包括体温、心率、呼吸、血压等，以及出入量、电解质平衡情况。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根据病情需要，遵医嘱禁食并进行胃肠减压，以减轻肠道负担。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加强口腔、皮肤等基础护理，保持环境清洁，预防交叉感染。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通过静脉给予营养支持，满足患儿生长发育所需。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营养需求评估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营养支持途径选择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营养配方制定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营养支持效果监测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营养支持方案制定与实施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根据肠道功能恢复情况，选择肠内或肠外营养支持途径。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根据患儿年龄、体重、病情等评估营养需求。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定期监测患儿体重、身高、生化指标等，评估营养支持效果。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根据患儿营养需求，制定个性化的营养配方。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0981" b="109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并发症预防与处理措施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注意腹部保暖，避免进食生冷食物，必要时给予止泻药。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密切观察患儿皮肤弹性、尿量等，发现脱水症状及时补液。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定期监测电解质水平，发现异常及时处理。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长期肠外营养可能导致肝功能损害，需定期监测肝功能指标。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脱水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电解质紊乱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肝功能损害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https://d.book118.com/865233041201011110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2024-09-15T19:32:57.316</cp:lastPrinted>
  <dcterms:created xsi:type="dcterms:W3CDTF">2024-09-15T11:32:57Z</dcterms:created>
  <dcterms:modified xsi:type="dcterms:W3CDTF">2024-09-15T11:32:59Z</dcterms:modified>
</cp:coreProperties>
</file>