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07703F-403D-4549-A33B-F713BF090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AA485D-6010-43EB-931D-2DE365D86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5949F2-6BF9-4A57-A24A-A00FC79D2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62B5CA-7334-4F79-BE71-D04897B309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FD24FE-2767-43A5-B64E-824391B794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34909D-DBC0-4186-A1CF-61392C2C84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82DEC7-4159-40DB-8F07-DCC8CDC518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8FE1BE-F6C4-40B6-A607-B2575B7836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E17DC3-B121-402B-905C-4427C3CE48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A72505-1915-4ADC-8D3B-F07619996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1E667-20E2-4B0C-B9CB-907DD1412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233133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高等教育出版社第7章机械设计基础第五版机械运转速度波动的调节</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汇报人：AA</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机械运转速度波动概述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调节方法与原理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飞轮设计计算与选型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调速器类型特点与选用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液压缓冲装置类型特点与选用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实验研究与性能评价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机械运转速度波动概述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速度波动定义及分类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速度波动定义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机械运转过程中，其运动参数（如转速、角速度等）随时间发生的变化。</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根据波动性质，可分为周期性速度波动和非周期性速度波动。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产生原因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原动机的力矩或功率变化、负载的力矩或功率变化、传动系统内部因素（如摩擦、间隙等）。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波动幅度、频率、持续时间等。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125" r="25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产生原因与影响因素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影响机械运转稳定性、降低工作效率、加速机械磨损、增加能耗和噪音等。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调节必要性</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保证机械运转稳定性、提高工作效率、延长机械使用寿命、降低能耗和噪音等。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危害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危害及调节必要性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调节方法与原理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飞轮以其较大的转动惯量，在机械运转速度发生变化时，通过吸收或释放能量来减缓速度波动。当机械运转速度升高时，飞轮吸收能量，增加动能；当机械运转速度降低时，飞轮释放能量，减小动能。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飞轮调节原理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飞轮调节广泛应用于周期性速度波动的机械系统，如内燃机、蒸汽机等。在这些系统中，飞轮的转动惯量能够平衡周期性外力矩的波动，使机械运转速度保持相对稳定。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飞轮调节应用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飞轮调节原理及应用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调速器通过检测机械运转速度的变化，自动调整原动机的供油量或进气量，从而改变原动机的输出功率，使机械运转速度保持稳定。当机械运转速度升高时，调速器减少供油量或进气量；当机械运转速度降低时，调速器增加供油量或进气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调速器调节原理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调速器调节广泛应用于需要保持恒定运转速度的机械系统，如发电机、压缩机等。在这些系统中，调速器的自动调节功能能够确保机械在负载变化或外界干扰下保持稳定的运转速度。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调速器调节应用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调速器调节原理及应用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液压缓冲装置调节原理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液压缓冲装置利用液体的压缩性和粘性阻尼作用来吸收和减缓机械运转速度的波动。当机械运转速度升高时，液压缓冲装置中的液体被压缩，吸收能量；当机械运转速度降低时，液压缓冲装置中的液体膨胀，释放能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液压缓冲装置调节应用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液压缓冲装置调节适用于需要消除或减小冲击和振动的机械系统，如冲床、锻锤等。在这些系统中，液压缓冲装置能够有效地减缓机械运转速度的波动，提高机械的稳定性和可靠性。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液压缓冲装置调节原理及应用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飞轮设计计算与选型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确定飞轮的基本参数</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计算飞轮的储能容量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选择飞轮的结构形式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进行强度校核</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飞轮设计计算步骤</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包括飞轮的转动惯量、最大盈亏功、转速波动系数等。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根据储能容量和转速波动的要求，选择合适的飞轮结构形式，如单质量飞轮、双质量飞轮等。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根据机械系统的等效动力学模型，计算飞轮在特定转速波动下的储能容量。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对选定的飞轮结构进行强度校核，确保其满足机械系统的要求。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选型依据</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根据机械系统的等效动力学模型、转速波动的要求以及储能容量的需求，选择合适的飞轮型号。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注意事项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在选型过程中，需要考虑飞轮的转动惯量、最大盈亏功、转速波动系数等参数，以及飞轮的结构形式、材料、制造工艺等因素。同时，还需要注意飞轮与机械系统的匹配性，确保飞轮能够满足机械系统的要求。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飞轮选型依据及注意事项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实例分析：某型号飞轮设计计算与选型</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选择飞轮结构形式</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根据储能容量和转速波动的要求，选择合适的飞轮结构形式。</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计算储能容量</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根据等效动力学模型，计算飞轮在特定转速波动下的储能容量。</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确定基本参数</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根据机械系统的要求，确定飞轮的转动惯量、最大盈亏功、转速波动系数等基本参数。</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进行强度校核</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对选定的飞轮结构进行强度校核，确保其满足机械系统的要求。</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选型结果</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根据计算结果和选型依据，选择合适的飞轮型号，并进行实验验证，确保选型结果的正确性和可行性。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04</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调速器类型特点与选用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https://d.book118.com/865233133011011101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2024-09-09T06:12:18.477</cp:lastPrinted>
  <dcterms:created xsi:type="dcterms:W3CDTF">2024-09-08T22:12:18Z</dcterms:created>
  <dcterms:modified xsi:type="dcterms:W3CDTF">2024-09-08T22:12:20Z</dcterms:modified>
</cp:coreProperties>
</file>