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3A0CC-1182-421C-BCA5-4E2E1450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B75FC-9F8B-433A-A018-636972BB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C054B-B9BD-4A16-944F-E297C9B3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89913-74D1-4306-9C0D-962A3F54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BCC96-0FBD-4C65-A2EB-65EFE398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D7B78-4589-4A9D-95F5-7C0B0979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0BB37-33FB-4EBD-B4F7-B14E5E45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4D35A-11F3-412B-A059-3E8B1150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8B429-D504-4E76-A0CF-51C5E61BD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094D1-C8DD-476E-8826-EF160505F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C98DA-9473-45E9-801C-8C27B20A6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3332212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医院感染防控中的科研成果转化与推广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医院感染现状与防控的重要性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科研成果转化与推广的实践与策略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医院感染问题严重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医院是患者集中的地方，也是感染病菌的高风险区域，因此医院感染问题一直备受关注。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科研成果转化与推广的必要性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为了有效防控医院感染，需要将科研成果转化为实际应用，并在医院中进行推广，以提高医疗质量和安全。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31" r="147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将医院感染防控科研成果转化为实际应用，并在医院中进行推广，以提高医疗质量和安全。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通过科研成果的转化与推广，可以有效降低医院感染的发生率，保障患者的生命安全和健康权益，同时也有助于提升医院的医疗水平和声誉。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医院感染现状与防控的重要性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防控措施亟待加强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现有的医院感染防控措施存在不足，需要进一步加强和完善，以提高医院感染防控效果。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医院感染率居高不下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由于医院环境的特殊性，患者、医务人员和探视者之间的交叉感染风险较高，导致医院感染率一直处于较高水平。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耐药菌株增多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随着抗生素的广泛使用，耐药菌株不断增多，给医院感染防控带来更大的挑战。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当前医院感染情况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有效的医院感染防控可以降低患者感染风险，提高医疗质量和患者满意度。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维护医务人员健康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降低医务人员感染风险，保障医务人员的健康和安全。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降低因医院感染引起的医疗纠纷，维护良好的医患关系。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科研成果转化的必要性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创新防控手段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科研成果的转化可以为医院感染防控提供新的思路和方法，提高防控效果。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提升医疗水平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通过科研成果的转化，可以提升医疗机构的诊疗和防控水平，更好地服务患者。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科研成果的推广和应用可以推动医疗行业的进步和发展，提高整体医疗水平。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科研成果转化与推广的实践与策略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科研成果转化过程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科研成果筛选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从大量的研究成果中筛选出具有实际应用价值和市场前景的成果，确保转化的可行性和有效性。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成果推广与实施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在试验验证成功后，将科研成果进行推广和实施，采取多种方式如技术转让、合作开发等。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成果评估与完善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对筛选出的科研成果进行技术、经济、市场等方面的评估，针对不足之处进行完善和改进。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成果试验与验证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在小范围内进行试验和验证，确保成果在实际应用中的稳定性和可靠性。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推广策略与实践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制定推广计划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根据科研成果的特点和市场状况，制定具体的推广计划，包括目标市场、推广渠道、宣传策略等。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提供技术支持和培训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为转化和推广过程中提供必要的技术支持和培训，确保相关人员具备实施和应用科研成果的能力。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加强宣传推广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通过多种渠道如媒体、学术会议、展览等方式，加强对科研成果的宣传和推广，提高社会认知度和影响力。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建立合作网络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与相关企业、研究机构等建立合作关系，共同推动科研成果的转化和推广，实现互利共赢。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某医院通过开展科研项目，成功研发出新型消毒剂，有效降低了医院感染率，该成果已成功转让给相关企业进行生产和销售。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某医学院通过与多家医疗机构合作，将一项关于医疗废物处理的研究成果成功应用于实际工作中，有效提高了医疗废物处理效率和安全性。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某研究机构针对耐药菌问题开展研究，最终开发出新型抗菌药物，在临床试验中取得良好效果，该成果已获得国家科技奖励，并在全国范围内得到推广应用。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https://d.book118.com/865233322122011102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2024-09-11T06:49:07.166</cp:lastPrinted>
  <dcterms:created xsi:type="dcterms:W3CDTF">2024-09-10T22:49:07Z</dcterms:created>
  <dcterms:modified xsi:type="dcterms:W3CDTF">2024-09-10T22:49:09Z</dcterms:modified>
</cp:coreProperties>
</file>