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5AF49-EDF7-43F6-AC46-2453D3825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37962-B447-4EF4-A25A-DE65EEFF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5220F-A55E-458C-9AED-B5E63B0D5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EE09A-EBC7-40E6-9533-3257F25A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E94AD-4527-41A1-ADF4-FF16DDA48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5DE16B-2EBB-42CB-8B45-8FDA25653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BB539-B5A9-41E6-8CB0-63BF6912A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E986A-7EEE-431D-A4BF-7A2AC9CAB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1C2AD-B367-4838-AA27-B1BE6617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3FAD2-E7C5-4026-B8AB-747137B2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A9A38-A822-41D8-A758-4D28B900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3402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戏曲表演专业黄梅戏方向人才培养方案五年一贯制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专业培养目标与定位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课程设置与教学计划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学生管理与评价体系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招生与就业工作方案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附录：公共基础课程一览表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专业培养目标与定位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掌握黄梅戏表演基本技能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通过系统的专业训练，使学生掌握黄梅戏表演的基本技能，包括唱、念、做、打等方面的能力。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具备良好的艺术素养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培养学生对黄梅戏艺术的鉴赏能力和审美能力，了解并掌握黄梅戏的艺术特点和风格。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具备一定的创新能力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鼓励学生在继承传统的基础上进行创新，培养具备一定创新精神和实践能力的黄梅戏表演人才。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917" r="7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本专业致力于培养具备黄梅戏表演专业技能和艺术素养的专门人才，为黄梅戏的传承和发展提供人才支持。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黄梅戏表演专业方向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通过五年的系统学习和实践，使学生全面掌握黄梅戏表演的专业知识和技能，为未来的职业发展打下坚实的基础。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五年一贯制培养模式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在注重理论教学的同时，加强实践教学环节，使学生能够将所学知识应用于实际表演中。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专业演员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学生毕业后可进入专业黄梅戏剧团或相关文艺团体，成为专业的黄梅戏演员，从事黄梅戏表演工作。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戏曲教师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学生可选择进入戏曲学校或相关教育机构，担任黄梅戏表演专业的教师，培养更多的黄梅戏表演人才。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戏曲研究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学生可继续深造，攻读戏曲表演或相关专业的硕士、博士学位，从事黄梅戏及戏曲表演的研究工作。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文化传承与推广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学生可在文化馆、博物馆等文化机构从事黄梅戏及传统戏曲文化的传承与推广工作，为弘扬中华优秀传统文化贡献自己的力量。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课程设置与教学计划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9005" r="1900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包括马克思主义基本原理、毛泽东思想和中国特色社会主义理论体系等，旨在培养学生的思想政治素质。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思想政治理论课程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涵盖文学、历史、哲学、艺术等领域，提高学生的文化素养和审美能力。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文化素质课程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设置英语等外语课程，培养学生的国际视野和跨文化交流能力。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外语课程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加强体育锻炼，提高学生的身体素质和健康水平。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体育与健康课程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公共基础课程设置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包括唱腔、身段、表演技巧等，培养学生扎实的黄梅戏表演功底。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黄梅戏表演课程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学习传统黄梅戏经典剧目，了解并掌握其表演风格和特点。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黄梅戏经典剧目课程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培养学生黄梅戏创编和排演能力，提高其实践操作水平。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黄梅戏创编与排演课程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深入学习黄梅戏音乐与唱腔设计，提升学生在该领域的专业素养。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黄梅戏音乐与唱腔设计课程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专业核心课程设置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第五学年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安排毕业汇报演出和毕业论文撰写，全面检验学生的学习成果。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第四学年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注重黄梅戏创编与排演课程的学习，培养学生的创新意识和团队合作能力。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第三学年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加强专业核心课程的学习，同时安排实践演出活动，提高学生的实践能力。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第一学年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主要安排公共基础课程，为专业学习打下基础。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第二学年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开始接触专业核心课程，逐步培养学生的黄梅戏表演能力。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实践教学环节与要求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以培养黄梅戏表演专业人才为核心，注重实践技能的提升和舞台表演能力的培养。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确立实践教学目标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结合黄梅戏表演特点，建立包括课程实践、校内实训、校外实习、毕业论文设计等环节的实践教学体系。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构建实践教学体系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制定实践教学计划、教学大纲和教学质量评价标准，加强实践教学的过程管理和质量监控。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完善实践教学管理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根据黄梅戏表演需要，建设具有仿真舞台环境的实训室，配备专业音响、灯光等设备。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建设专业实训室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购置实训器材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开发实训项目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购置黄梅戏表演所需的服装、道具、化妆用品等实训器材，满足学生实训需求。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结合黄梅戏经典剧目，开发适合学生实训的表演项目，提高学生舞台表演能力。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校内实训条件建设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积极与黄梅戏剧团、演艺公司等相关单位合作，建立稳定的校外实习基地。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拓展实习基地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根据实习单位需求和黄梅戏表演特点，安排学生参加剧目排练、舞台表演、观众接待等实习内容。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安排实习内容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制定实习计划和管理制度，配备实习指导教师，加强实习过程管理和实习质量评价。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加强实习管理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校外实习基地建设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指导论文写作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配备论文指导教师，指导学生进行文献查阅、论文撰写和修改完善。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确定选题方向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引导学生结合黄梅戏表演实践，选择具有研究价值的论文选题。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组织论文答辩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制定答辩流程和评价标准，组织学生进行论文答辩，检验学生研究成果和综合素质。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917" b="14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毕业论文设计与答辩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评估教师的教学经验，特别是黄梅戏表演方面的实践经验，以保证教学质量。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分析现有师资的年龄、性别、学历、职称等结构，了解师资队伍的整体状况。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梳理现有教师的专业背景，包括黄梅戏表演、戏曲理论、音乐、舞蹈等相关专业，确保教学需求得到满足。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现有师资情况分析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引进优秀人才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积极引进黄梅戏表演、戏曲理论等领域的优秀人才，提高师资队伍的整体水平。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培养青年教师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通过导师制、教学观摩、教学实践等方式，加强对青年教师的培养，促进其快速成长。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优化师资结构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根据教学需求，合理调整师资结构，确保各专业方向的教学需求得到满足。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师资队伍建设规划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教学研究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教师培训与发展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组织教师参加黄梅戏表演、戏曲理论等方面的定期培训，提高教师的专业素养和教学能力。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支持教师开展黄梅戏表演教学研究，探索新的教学方法和手段，提高教学效果。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鼓励教师参加国内外相关学术会议和研讨活动，拓宽学术视野，提高学术水平。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鼓励教师参与黄梅戏表演实践，提高教师的实践能力和表演水平。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https://d.book118.com/865234024003011114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2024-09-20T23:04:45.390</cp:lastPrinted>
  <dcterms:created xsi:type="dcterms:W3CDTF">2024-09-20T15:04:45Z</dcterms:created>
  <dcterms:modified xsi:type="dcterms:W3CDTF">2024-09-20T15:04:47Z</dcterms:modified>
</cp:coreProperties>
</file>