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AD290-F7F2-46AA-AEAB-0CAB6641E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5F748-41C5-49BC-822B-F1562C577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C5C23-F768-42EC-B6D2-E591795E1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2D548-3C9B-4AD2-BC7D-6BB4C13D0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A66B8-6A1C-4605-9B17-A26F97FC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5CBD30-38A7-4E78-97D6-A0899EE2D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1E970-1E26-434F-9496-DFDD332D8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5665F-6ACA-4A4B-97FB-DC51D3B3F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F7E62-5F39-4E73-B87E-C42D74A1F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73E1C-7DC5-402B-9B58-C54285194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70FD3-2FD7-4973-A69B-6DB0C890B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40031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检查管理的分类与流程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检查管理的方法与工具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检查管理的实施与监管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检查管理是一种系统性的方法，用于确保组织内的各项检查工作得到有效执行，以评估和改进组织的性能、合规性和风险管理。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通过实施检查管理，组织可以确保其业务运营符合法规要求、内部政策和最佳实践，从而降低潜在风险，提高整体运营效率。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检查管理有助于组织识别、评估和监控潜在风险，从而采取相应的风险应对措施，确保业务连续性和稳定性。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改进和优化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通过定期检查和评估组织的业务流程和绩效，检查管理可以发现存在的问题和不足，为组织提供改进和优化的建议。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通过检查管理，组织可以确保其业务活动符合适用的法律法规和行业标准，避免因违规行为而导致的法律诉讼和财务损失。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检查管理的原则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检查管理应涵盖组织内的所有关键业务领域和流程，确保无遗漏。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检查管理应是一个持续的过程，通过定期检查和评估，不断发现问题并采取改进措施。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风险导向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检查管理应根据组织面临的风险制定检查计划和策略，重点关注高风险领域。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客观公正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检查人员应保持客观公正的态度，确保检查结果真实可信。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对生产设备、设施等进行检查，确保其正常运行，满足生产要求。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对生产出的产品进行质量抽查或全检，确保产品质量符合标准。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对员工操作规范、安全等进行检查，确保员工遵守规章制度。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人员操作检查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对企业生产环境、安全设施等进行检查，确保生产环境安全、合规。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按检查对象分类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按照一定周期进行的检查，如每日、每周、每月等。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不定期检查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根据实际需要或突发情况进行的检查，没有固定周期。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针对季节性变化或特定时期进行的检查，如春季安全检查、年终审计等。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按检查时间分类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为了预防问题发生而进行的检查，如设备维护保养、员工安全培训等。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纠正性检查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针对已发生的问题或异常情况进行的检查，如故障排查、质量事故处理等。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验证性检查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对某项工作成果或产品质量进行验证和确认的检查，如验收测试、质量评估等。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按检查性质分类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按检查主体分类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可分为内部检查和外部检查。内部检查由企业自身进行，外部检查由第三方机构或政府部门进行。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按检查手段分类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可分为人工检查和自动化检查。人工检查依赖专业人员经验和技能，自动化检查则借助先进技术和工具进行高效、准确的检测和分析。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其他分类方式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对检查结果进行统计、分析和评估，识别问题和风险。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检查准备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确定检查目标、范围和标准，准备必要的检查工具和设备。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检查实施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按照检查计划和标准进行检查，记录检查结果。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根据分析结果编制检查报告，提出改进意见和建议。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跟踪验证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对检查中发现的问题进行跟踪验证，确保问题得到解决。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确定检查目标和范围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明确检查的对象、区域和时间段等。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制定检查计划和标准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根据检查目标和范围制定相应的检查计划和标准。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流程详细步骤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准备检查工具和设备：根据检查需要准备必要的检查工具和设备，如测量仪器、记录表格等。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969" b="11969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流程详细步骤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流程详细步骤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按照检查计划和标准进行现场检查，记录检查结果。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使用相应的工具和设备进行数据采集，如测量、拍照、录像等。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流程详细步骤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对采集的数据进行整理、分类和汇总。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根据整理后的数据识别存在的问题和风险。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流程详细步骤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流程详细步骤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原因分析：对识别出的问题进行原因分析，找出根本原因。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https://d.book118.com/865240031010011100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2024-09-07T17:01:29.987</cp:lastPrinted>
  <dcterms:created xsi:type="dcterms:W3CDTF">2024-09-07T09:01:30Z</dcterms:created>
  <dcterms:modified xsi:type="dcterms:W3CDTF">2024-09-07T09:01:32Z</dcterms:modified>
</cp:coreProperties>
</file>