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254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D6E1F-CCBF-4C12-B9B9-E497EB08A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9AE1E-27BF-4BC6-9F08-24EC11D42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D3566-8E14-41B2-AB78-8119AA5D1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141E3-9B66-40C3-BF03-962430AA4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3FE20D-253A-4B1C-B4D7-1F3F75866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21979E-473D-4236-9599-AA43C75FC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F77C44-72DE-450A-A0DC-977A17C04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EAFC4-7FA9-4091-BDFA-D7F6097EA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0852A-A207-45AA-9C5E-029AC0B11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DA7F7-AA0D-4E73-88E9-DED006957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2ABF6-B905-4F7E-B6E1-3DDF76615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244" r:id="rId2"/>
    <p:sldLayoutId id="2147491245" r:id="rId3"/>
    <p:sldLayoutId id="2147491246" r:id="rId4"/>
    <p:sldLayoutId id="2147491247" r:id="rId5"/>
    <p:sldLayoutId id="2147491248" r:id="rId6"/>
    <p:sldLayoutId id="2147491249" r:id="rId7"/>
    <p:sldLayoutId id="2147491250" r:id="rId8"/>
    <p:sldLayoutId id="2147491251" r:id="rId9"/>
    <p:sldLayoutId id="2147491252" r:id="rId10"/>
    <p:sldLayoutId id="214749125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401112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中班游戏纸盘游戏教案反思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游戏目标达成情况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游戏过程中的问题与解决方案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纸盘游戏的设计与实施效果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教案的反思与改进建议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总结与展望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https://d.book118.com/865240111213011040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中班游戏纸盘游戏教案反思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2024-08-31T18:33:17.364</cp:lastPrinted>
  <dcterms:created xsi:type="dcterms:W3CDTF">2024-08-31T10:33:17Z</dcterms:created>
  <dcterms:modified xsi:type="dcterms:W3CDTF">2024-08-31T10:33:19Z</dcterms:modified>
</cp:coreProperties>
</file>