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A1E1F-8015-4FAC-8D2C-EF51B77D9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FEEA1-FBEB-4696-AEA9-D5BFECC4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6CED-9023-48E9-A997-7CE633F04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35EF1-8070-43D9-A41F-747739028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A0B17-255E-4029-BF83-9581175D1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516F4-3516-41FC-8794-2C65FD60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965A2-B83C-4CCF-93FD-241E4277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A1992-85F9-436E-80C2-1542721F7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1DC69-C931-49E2-A33D-A2C64F8C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AF1AA-ABE0-4B73-91EF-33D43602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FA52-51EA-4FC2-AEA6-9D9E2D3D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413212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《康复医学》康复治疗技术物理治疗物理因子手法治疗护理课件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物理因子治疗技术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护理技术在康复治疗中的应用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康复治疗技术是指通过物理疗法、手法治疗、护理干预等手段，促进患者康复的一系列康复治疗方法。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康复治疗技术主要包括物理治疗、手法治疗和护理干预等。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康复治疗技术在康复医学中的地位与作用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康复治疗技术是康复医学的重要组成部分，是实现患者全面康复的关键环节。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通过康复治疗技术，可以帮助患者改善功能、减轻疼痛、提高生活质量，促进其回归社会。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随着医学技术的不断进步，康复治疗技术也在不断发展，未来将更加注重个性化、精准化和智能化。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未来，康复治疗技术将更加注重跨学科合作，结合人工智能、物联网等先进技术，为患者提供更加全面、高效的康复服务。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康复治疗技术的发展趋势与未来展望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物理治疗技术是指利用物理因子（如声、光、电、热等）来治疗疾病的方法。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物理治疗技术包括物理因子疗法和手法治疗两大类，其中物理因子疗法包括电疗法、光疗法、超声波疗法等，手法治疗包括按摩、推拿、关节松动术等。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物理治疗技术的定义与分类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物理治疗技术通过作用于人体的生理和病理过程，调节身体功能，促进疾病的康复。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物理治疗技术广泛应用于康复医学领域，对于疼痛、肌肉骨骼疾病、神经系统疾病等有较好的治疗效果。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物理治疗技术的原理与应用范围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物理治疗技术具有非侵入性、副作用少、疗效显著等特点，对于某些疾病的治疗效果甚至优于药物治疗。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部分物理治疗技术需要专业人员操作，且疗程较长，患者需要耐心配合。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在使用物理治疗技术时，患者应遵循医生的建议，按时进行治疗，同时注意观察身体反应，如有不适及时告知医生。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物理治疗技术的优缺点及注意事项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物理因子治疗技术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https://d.book118.com/865241321223011042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2024-09-03T23:35:31.072</cp:lastPrinted>
  <dcterms:created xsi:type="dcterms:W3CDTF">2024-09-03T15:35:31Z</dcterms:created>
  <dcterms:modified xsi:type="dcterms:W3CDTF">2024-09-03T15:35:33Z</dcterms:modified>
</cp:coreProperties>
</file>