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E117F-FD96-49F4-98AE-8FC5E083D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21AB7-376F-4F66-982F-5E2D8582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FBEC9-3E85-4517-824F-E8B41586F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5D931-ED9D-4AA7-A423-1C25BE09F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5682E-7A02-48E7-BA65-AAF31456A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8CAE7-B5F8-4B14-B816-D046F817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D9C88-DBB5-4C66-9764-08158335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D1EDB-B57B-4B4A-BDE5-6FF60F35A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7D04D-9E0E-48E3-961F-08D639B1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869E7-2224-4F4C-9DEB-D96048BF5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12405-1628-48FA-BC0F-9315942F2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43121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大学新生入学教育课程：职业道德与职业发展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职业道德与职业素养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职业道德与职场关系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职业道德与职业发展案例分析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随着社会对职业道德要求的不断提高，大学新生需要更早地接触和了解职业道德与职业发展的相关知识。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背景说明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本课程旨在帮助新生建立正确的职业道德观念，了解职业发展的基本路径和策略，为未来的职业生涯做好准备。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课程目的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职业道德对职业发展的影响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职业道德是个人职业发展的基石，良好的职业道德有助于建立良好的职业形象，获得更多的职业机会。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职业发展对职业道德的要求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随着职业的发展，对职业道德的要求也会不断提高，需要不断学习和提升。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职业道德与职业发展的关系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本课程将涵盖职业道德的基本概念、职业发展的基本路径、职业道德与职业发展的关系等方面的内容。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本课程将采用讲授、案例分析、小组讨论等多种教学方法，以提高学生的学习效果。同时，学生需要积极参与课堂互动，主动思考和提问。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课程内容与学习方法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职业道德的定义与重要性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职业道德是指在从事职业活动中所应遵循的道德规范和行为准则。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职业道德对于维护职业声誉、促进行业发展、保障社会公共利益具有重要意义。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职业道德是个人职业素养的重要组成部分，也是企业选拔人才的重要标准。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职业道德的基本原则与规范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  <a:ln w="12668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遵守承诺，信守合同，不欺骗、不隐瞒。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对自己的工作负责，积极解决问题，不推诿、不敷衍。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客观中立，不偏不倚，维护公平正义。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尊重同事、客户、合作伙伴的权益和感受，营造和谐的工作氛围。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2010" r="12010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职业道德的实践与应用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49488" y="1679928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在日常工作中遵守职业道德规范，树立良好的职业形象。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82813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在职业发展过程中，不断提升自己的职业素养和道德水平。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576784" y="155451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在处理职业关系时，遵循公平公正原则，维护各方利益。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43459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在面对职业挑战时，坚守诚实守信原则，勇于承担责任。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职业发展的阶段与特点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大学新生处于职业生涯的探索期，需要了解不同职业领域和行业特点，发掘自己的兴趣和优势。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在职业生涯的后期，需要保持职业的稳定性和可持续性，实现个人价值和社会价值的统一。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在了解自己和职业环境的基础上，确定自己的职业方向和目标，制定相应的职业发展计划。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提升阶段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在职业发展过程中，需要不断提升自己的专业能力和综合素质，以适应职业发展的需求。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职业目标与职业路径的设定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设定职业目标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根据自己的兴趣、能力和社会需求，设定明确、具体、可实现的职业目标。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制定职业路径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分析职业目标所需的技能和经验，制定符合自己实际情况的职业发展路径。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调整职业规划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在职业发展过程中，根据实际情况和市场需求，及时调整自己的职业规划和发展方向。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33" r="19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通过学习和实践，不断提升自己的专业知识和技能水平，增强职业竞争力。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拓展职业领域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持续关注职业发展动态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注重培养自己的沟通能力、团队协作能力、创新能力等综合素质，以适应职业发展的多元化需求。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积极了解不同职业领域和行业特点，拓展自己的职业视野和发展空间。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关注行业发展趋势和市场需求变化，及时调整自己的职业规划和发展策略。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https://d.book118.com/865243121230011112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2024-09-19T03:55:13.308</cp:lastPrinted>
  <dcterms:created xsi:type="dcterms:W3CDTF">2024-09-18T19:55:13Z</dcterms:created>
  <dcterms:modified xsi:type="dcterms:W3CDTF">2024-09-18T19:55:15Z</dcterms:modified>
</cp:coreProperties>
</file>