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F6482-A37A-4F52-BABE-756A4F3AC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7FA78-AB9C-4B97-B2E9-CA32434D1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95D64-EE31-442D-BA92-DB69C13AE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0183B-139C-4028-9570-1E0F0B63F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AC04FB-030F-4042-846A-D2CD087CE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4E139-B70B-4D44-8206-7AC62EADE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AC916-B76D-4FD8-BED8-143555A7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3908F-88B8-40B8-9B32-09AD3E9CB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1AEFF-0110-40B1-8285-F3F98DE24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A93F3-B82D-489E-8EB5-679CDB66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BD316-4F6C-42D8-94F2-A88EED98E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43304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合理营养平衡膳食课件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平衡膳食的构成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合理营养的摄入量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平衡膳食的搭配原则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合理营养与健康的关系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40" b="24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维持身体健康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保持体重在正常范围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合理营养能维持身体各器官的正常运作，使体重保持在健康范围内。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维护骨骼健康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充足的钙和维生素D等营养素有助于骨骼健康，预防骨质疏松和骨折。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维持心血管健康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合理摄入脂肪、胆固醇、碳水化合物等营养素，有助于降低心血管疾病的风险。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合理营养能提供免疫系统所需的各类营养素，增强免疫系统的抵抗力。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增强免疫系统功能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充足的维生素C、锌等营养素有助于预防感冒和其他感染性疾病。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预防感染性疾病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合理营养能加速伤口愈合，减少感染风险。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促进伤口愈合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合理营养能满足儿童生长发育的需求，促进身高和体重的增长。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促进儿童生长发育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417" r="1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提高智力发展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3083" r="33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合理营养能提供大脑发育所需的营养素，促进智力发展。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合理营养能促进肌肉和骨骼的生长和发育，增强肌肉力量。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平衡膳食的构成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谷类和薯类是人体所需能量的主要来源，含有丰富的碳水化合物、膳食纤维和维生素B族等营养素。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谷类包括稻米、小麦、玉米等，薯类包括马铃薯、红薯、芋头等。建议每天摄入谷类250-400克，薯类150-250克。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谷类及薯类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85" b="11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动物性食物包括肉类、禽类、水产品和奶制品等，是优质蛋白质、脂肪和矿物质的良好来源。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建议每天摄入肉类100-150克，禽类100-150克，水产品100-150克，奶制品300-500毫升。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动物性食物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豆类及其制品富含优质蛋白质、不饱和脂肪酸、钙、铁等营养素，对保持身体健康有重要作用。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建议每天摄入豆类30-50克，豆制品100-200克。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豆类及其制品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https://d.book118.com/865243304133011040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2024-08-31T12:21:08.732</cp:lastPrinted>
  <dcterms:created xsi:type="dcterms:W3CDTF">2024-08-31T04:21:08Z</dcterms:created>
  <dcterms:modified xsi:type="dcterms:W3CDTF">2024-08-31T04:21:10Z</dcterms:modified>
</cp:coreProperties>
</file>