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424B3-AE50-4A2E-BC47-B2FDA67C7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38FAB-EAA1-44F4-930C-A6D54C757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BB379-9936-4C78-AC44-FAB2EED35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B4E70-FC55-473F-B880-C4FCDC3EA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D8318D-7D4E-451D-B17D-771DF6901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AC0866-346E-4009-A937-1B3630D1C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29583F-02A6-456F-AA11-1340167E1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647F8-3267-43EB-BC28-C346B7FB0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C9810-4E64-4375-9057-7A4F5ECB9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87C30-CEB7-4474-ACEF-234D786D1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2E51C-BEA4-48D2-BB85-3FF21D0D9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020201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儿童康复护理课件PPT\n## 1.儿童康复护理的基本概念与重要性\n### 1.1儿童康复护理的定义与目标群体\n### 1.2儿童康复护理的重要性及影响\n### 1.3儿童康复护理与其他护理形式的区别\n## 2.儿童康复护理的基本原则与方法\n### 2.1儿童康复护理的基本原则\n### 2.2儿童康复护理的具体方法\n### 2.3儿童康复护理的评估与调整\n## 3.儿童康复护理中的沟通与心理支持\n### 3.1儿童康复护理中的有效沟通技巧\n### 3.2儿童心理特点与心理支持方法\n### 3.3家庭参与与心理支持的结合\n## 4.儿童康复护理中的康复训练与辅助器具\n### 4.1儿童康复训练的种类与方法\n### 4.2康复训练中的注意事项与技巧\n### 4.3康复辅助器具的选择与应用\n## 5.儿童康复护理中的日常生活护理与健康管理\n### 5.1儿童日常生活护理的内容与方法\n### 5.2儿童健康管理的策略与实施\n### 5.3儿童康复护理中的预防保健与安全教育\n## 6.儿童康复护理的团队协作与资源整合\n### 6.1儿童康复护理的团队协作模式\n### 6.2康复护理资源的整合与利用\n### 6.3儿童康复护理中的社区参与与支持\n## 7.儿童康复护理的案例分析与实践分享\n### 7.1成功儿童康复护理案例分析\n### 7.2儿童康复护理实践中的经验与教训\n### 7.3儿童康复护理的未来发展趋势与挑战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儿童康复护理课件PPT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儿童康复护理的基本概念与重要性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儿童康复护理的定义与目标群体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儿童康复护理的定义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针对患有生理、心理或认知障碍的儿童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通过康复训练、护理干预和心理支持等手段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促进儿童身心功能恢复和提高生活质量的专业护理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儿童康复护理的目标群体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患有脑瘫、自闭症、言语障碍等疾病的儿童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患有先天性心脏病、肾脏病等慢性疾病的儿童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需要心理干预和康复训练的儿童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儿童康复护理的重要性</a:t>
                </a:r>
                <a:endParaRPr/>
              </a:p>
            </p:txBody>
          </p:sp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促进儿童身心功能恢复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提高儿童生活质量和自理能力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减轻家庭和社会的负担</a:t>
                </a:r>
                <a:endParaRPr/>
              </a:p>
            </p:txBody>
          </p:sp>
          <p:sp>
            <p:nvSpPr>
              <p:cNvPr id="2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儿童康复护理的影响</a:t>
                </a:r>
                <a:endParaRPr/>
              </a:p>
            </p:txBody>
          </p:sp>
          <p:sp>
            <p:nvSpPr>
              <p:cNvPr id="2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改善儿童的生活质量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提高儿童的适应能力和自信心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促进家庭和社会的和谐发展</a:t>
                </a:r>
                <a:endParaRPr/>
              </a:p>
            </p:txBody>
          </p:sp>
          <p:sp>
            <p:nvSpPr>
              <p:cNvPr id="2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儿童康复护理的重要性及影响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儿童康复护理与常规护理的区别</a:t>
                </a:r>
                <a:endParaRPr/>
              </a:p>
            </p:txBody>
          </p:sp>
          <p:sp>
            <p:nvSpPr>
              <p:cNvPr id="2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针对不同病因和需求的儿童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采用康复训练、护理干预和心理支持等手段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注重儿童身心功能的恢复和提高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儿童康复护理与特殊教育区别</a:t>
                </a:r>
                <a:endParaRPr/>
              </a:p>
            </p:txBody>
          </p:sp>
          <p:sp>
            <p:nvSpPr>
              <p:cNvPr id="3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康复护理注重儿童生活能力的培养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特殊教育注重儿童学习能力的培养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两者相互补充，共同促进儿童全面发展</a:t>
                </a:r>
                <a:endParaRPr/>
              </a:p>
            </p:txBody>
          </p:sp>
          <p:sp>
            <p:nvSpPr>
              <p:cNvPr id="3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儿童康复护理与其他护理形式的区别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儿童康复护理的基本原则与方法</a:t>
            </a:r>
            <a:endParaRPr/>
          </a:p>
        </p:txBody>
      </p:sp>
      <p:sp>
        <p:nvSpPr>
          <p:cNvPr id="3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以儿童为中心的原则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充分考虑儿童的年龄、性别、个性和需求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尊重儿童的权益和尊严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促进儿童的主动参与和自我发展</a:t>
                </a:r>
                <a:endParaRPr/>
              </a:p>
            </p:txBody>
          </p:sp>
          <p:sp>
            <p:nvSpPr>
              <p:cNvPr id="31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全面康复的原则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综合运用康复训练、护理干预和心理支持等手段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关注儿童生理、心理和认知功能的全面发展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提倡跨学科合作，实现儿童全面康复</a:t>
                </a:r>
                <a:endParaRPr/>
              </a:p>
            </p:txBody>
          </p:sp>
          <p:sp>
            <p:nvSpPr>
              <p:cNvPr id="32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个性化康复的原则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根据儿童的个体差异和需求制定康复计划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灵活调整康复策略和方法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注重康复效果的评估和反馈</a:t>
                </a:r>
                <a:endParaRPr/>
              </a:p>
            </p:txBody>
          </p:sp>
          <p:sp>
            <p:nvSpPr>
              <p:cNvPr id="32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儿童康复护理的基本原则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儿童康复护理的具体方法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3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运动训练：如物理治疗、作业治疗等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语言训练：如言语治疗、吞咽训练等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认知训练：如记忆、注意力、思维训练等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3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护理干预方法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生活护理：如饮食、排泄、清洁等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药物治疗：如对症治疗、康复药物等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康复辅助器具的使用：如轮椅、矫形器、助听器等</a:t>
                </a:r>
                <a:endParaRPr/>
              </a:p>
            </p:txBody>
          </p:sp>
          <p:pic>
            <p:nvPicPr>
              <p:cNvPr id="3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4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4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心理支持方法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心理疏导：如心理咨询、心理辅导等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心理干预：如行为疗法、认知疗法等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家庭支持：如家庭参与、家庭辅导等</a:t>
                </a:r>
                <a:endParaRPr/>
              </a:p>
            </p:txBody>
          </p:sp>
          <p:pic>
            <p:nvPicPr>
              <p:cNvPr id="3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4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4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康复评估的内容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儿童的生理功能评估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儿童的心理功能评估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儿童的认知功能评估</a:t>
                </a:r>
                <a:endParaRPr/>
              </a:p>
            </p:txBody>
          </p:sp>
          <p:pic>
            <p:nvPicPr>
              <p:cNvPr id="3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5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康复评估的方法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观察法：如观察儿童的行为、情绪等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测评法：如心理测试、认知测试等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问卷法：如家庭问卷、康复满意度问卷等</a:t>
                </a:r>
                <a:endParaRPr/>
              </a:p>
            </p:txBody>
          </p:sp>
          <p:pic>
            <p:nvPicPr>
              <p:cNvPr id="35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5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康复计划的调整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根据评估结果调整康复策略和方法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适时调整康复目标和计划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注重家长和儿童的反馈和建议</a:t>
                </a:r>
                <a:endParaRPr/>
              </a:p>
            </p:txBody>
          </p:sp>
          <p:pic>
            <p:nvPicPr>
              <p:cNvPr id="36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儿童康复护理的评估与调整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儿童康复护理中的沟通与心理支持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了解儿童的需求和感受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观察儿童的言行举止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倾听儿童的表达和需求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尊重儿童的感受和想法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建立良好的沟通环境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保持亲切、友好的态度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创造轻松、愉快的氛围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鼓励儿童积极参与和表达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提高沟通效果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使用简单、易懂的语言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适时给予反馈和鼓励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保持沟通的持续性和一致性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儿童康复护理中的有效沟通技巧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儿童心理特点与心理支持方法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儿童心理特点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认知能力逐渐发展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情感波动较大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自我意识逐渐增强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心理支持方法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提供情感支持和关爱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帮助儿童建立自信和自尊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培养儿童的良好情绪和行为习惯</a:t>
                </a:r>
                <a:endParaRPr/>
              </a:p>
            </p:txBody>
          </p:sp>
          <p:pic>
            <p:nvPicPr>
              <p:cNvPr id="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家庭参与与心理支持的结合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家庭参与的重要性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提供情感支持和关爱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协助儿童进行康复训练和生活护理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促进儿童与家庭的互动和沟通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家庭参与的策略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家庭辅导：如家长培训、家庭会议等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家庭支持：如提供康复资源、家庭互助等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家庭参与：如共同参与康复活动、家庭旅游等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儿童康复护理中的康复训练与辅助器具</a:t>
            </a:r>
            <a:endParaRPr/>
          </a:p>
        </p:txBody>
      </p:sp>
      <p:sp>
        <p:nvSpPr>
          <p:cNvPr id="5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康复训练的种类</a:t>
                </a:r>
                <a:endParaRPr/>
              </a:p>
            </p:txBody>
          </p:sp>
          <p:sp>
            <p:nvSpPr>
              <p:cNvPr id="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运动康复：如物理治疗、作业治疗等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语言康复：如言语治疗、吞咽训练等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认知康复：如记忆、注意力、思维训练等</a:t>
                </a:r>
                <a:endParaRPr/>
              </a:p>
            </p:txBody>
          </p:sp>
          <p:sp>
            <p:nvSpPr>
              <p:cNvPr id="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康复训练的方法</a:t>
                </a:r>
                <a:endParaRPr/>
              </a:p>
            </p:txBody>
          </p:sp>
          <p:sp>
            <p:nvSpPr>
              <p:cNvPr id="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个案训练：针对儿童的个体差异和需求制定训练计划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小组训练：与其他儿童共同进行康复训练，提高互动和合作能力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家庭训练：在家庭环境中进行康复训练，增加亲子互动和家庭支持</a:t>
                </a:r>
                <a:endParaRPr/>
              </a:p>
            </p:txBody>
          </p:sp>
          <p:sp>
            <p:nvSpPr>
              <p:cNvPr id="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儿童康复训练的种类与方法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https://d.book118.com/865302020143011110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儿童康复护理课件PPT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2024-09-15T17:58:53.147</cp:lastPrinted>
  <dcterms:created xsi:type="dcterms:W3CDTF">2024-09-15T09:58:53Z</dcterms:created>
  <dcterms:modified xsi:type="dcterms:W3CDTF">2024-09-15T09:58:55Z</dcterms:modified>
</cp:coreProperties>
</file>