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108C0-4892-444E-9CAB-98BF43CDC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E306B-C78C-4BBF-9064-B8DEE01FB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45574-6A0A-4B41-9DEF-2FDFF8D88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5B2D4-4D72-4E2F-B277-070EFD138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83A46-F73E-45D1-B2CB-3352FAE4E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85D22A-7F7B-4BEA-B995-A9899A30E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F4F5D7-BF7C-4914-BD00-07C7D0322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16014-5A72-4240-8FAA-915F88151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086E2-E1D0-4015-8FE3-F66E073E3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F966A-0423-44D0-A746-73D9F86FC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E754F-FF95-4CF7-A526-5EF25479C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02133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小儿川崎病超声诊断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超声诊断技术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小儿川崎病的超声表现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川崎病的鉴别诊断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超声诊断的优缺点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65" r="315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65" r="315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超声诊断作为一种无创、无痛、无辐射的检查方法，在小儿川崎病的诊断中具有重要价值。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川崎病是一种常见的儿童疾病，其诊断主要依赖于临床特征和实验室检查。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20" b="55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川崎病概述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川崎病是一种全身性血管炎性疾病，主要影响中小动脉，特别是冠状动脉。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该病多发生于5岁以下的儿童，临床表现包括持续发热、皮疹、手足硬性水肿和掌跖红斑等。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超声诊断技术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超声诊断原理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超声波的物理特性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超声波具有良好的方向性、穿透力和反射性，能够传递到人体内部并返回，形成图像。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超声诊断的基本原理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通过高频声波显示人体组织结构和功能，根据回声的强弱和频率变化来判断病变的性质和程度。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超声诊断的分类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根据应用领域和目的，超声诊断可分为A型、B型、M型和D型等。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探头的种类和选择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根据不同的应用需求，选择不同类型的探头，如线阵探头、凸阵探头、相控阵探头等。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超声诊断仪的参数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主要包括频率、带宽、动态范围、分辨率等参数，对诊断效果有重要影响。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超声诊断仪的基本组成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主要包括探头、主机、显示器和附件等部分。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超声诊断设备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00" r="29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川崎病的超声表现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在川崎病急性期，超声检查可见冠状动脉扩张、血管壁回声增强等表现；在恢复期，超声检查有助于评估冠状动脉病变的恢复情况。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超声诊断在川崎病中的价值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超声诊断具有无创、无痛、无辐射等优点，能够实时观察病变部位，为临床诊断和治疗提供重要依据。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超声诊断在川崎病中的局限性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由于超声波的物理特性限制，对于较小的冠状动脉病变，超声诊断可能存在一定的局限性。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超声诊断在川崎病中的应用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小儿川崎病的超声表现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川崎病会导致冠状动脉扩张或冠状动脉瘤形成，表现为冠状动脉内径增宽，血流信号增强。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冠状动脉病变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心室壁运动异常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708" b="10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心包积液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心肌受累可引起心室壁运动减弱或消失，室间隔或心室壁可出现节段性运动障碍。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部分患儿可出现心包积液，表现为心包内无回声区。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心脏超声表现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https://d.book118.com/865302133240011040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2024-08-31T22:36:01.137</cp:lastPrinted>
  <dcterms:created xsi:type="dcterms:W3CDTF">2024-08-31T14:36:01Z</dcterms:created>
  <dcterms:modified xsi:type="dcterms:W3CDTF">2024-08-31T14:36:03Z</dcterms:modified>
</cp:coreProperties>
</file>