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E1BE8-4889-4754-9F10-5E75775AF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6AAC8-566B-42DF-B674-1C7C45020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24F86-F4F3-4C3A-841B-9BD7F66BB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9A33E-E9C6-4676-8327-7FD4E06E6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B84DF2-6D4D-4045-BC46-9CD9482F6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296DD3-857A-4A53-B309-5DAE64F69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C0B4A3-8981-4BD8-A3DB-D6F3A5B56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F6F8E-C08C-4839-8243-E8695336D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7F7FF-1ABB-4721-9698-0F95021E3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28E03-85C5-4DCD-A99A-B04C3181C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7801B-1566-402A-8BB4-6AEF55258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04033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护理评估病情观察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病情观察的方法与技巧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常见疾病的观察重点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165" r="291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护理评估是护理程序中关键的步骤，是护士通过收集和整理病人的资料，对病人的健康状况进行全面评估的过程。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评估病人的健康状况，识别和确定存在的或潜在的健康问题，为制定护理计划和实施护理措施提供依据。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包括观察、交谈、体格检查、查阅病历和相关资料等。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收集资料、整理资料、分析资料、归纳总结、书写护理记录。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包括体温计、血压计、听诊器、叩诊锤等基本工具，以及各种专业评估量表和问卷。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如疼痛评估量表、营养评估量表、功能评估量表等，用于定量评估病人的健康状况。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评估工具与量表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观察病情变化有助于及时发现潜在的并发症风险，采取相应的预防措施，降低并发症的发生率。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定期评估患者的身体状况，及时调整护理计划，以预防并发症的发生。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了解患者的病史和用药情况，评估患者发生并发症的风险，提前采取预防措施。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368" b="27368"/>
          <a:stretch>
            <a:fillRect/>
          </a:stretch>
        </p:blipFill>
        <p:spPr>
          <a:xfrm>
            <a:off x="624819" y="1389221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定期记录患者的病情状况，与之前的记录进行比较，及时发现病情变化。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关注患者的心理状态和情绪变化，及时发现并处理患者的心理问题。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2756" b="1275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50" r="715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密切观察患者的生命体征、症状和体征的变化，及时发现病情恶化的迹象。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及时发现病情变化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通过病情观察，了解患者的需求和护理效果，及时调整护理计划，提高护理质量。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与医生和其他医护人员密切合作，共同评估患者的病情和护理效果，制定个性化的护理方案。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658" b="1165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定期总结护理经验，提高护理人员的专业知识和技能，提升护理效果。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21" b="782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病情观察的方法与技巧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观察生命体征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监测体温变化，判断是否有发热或低体温情况。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观察脉搏的频率、节律和强弱，了解心脏功能和血液循环状况。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监测血压变化，了解血液循环和心脏功能状况。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观察呼吸频率、深度和节律，判断是否存在呼吸困难或呼吸衰竭。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https://d.book118.com/865304033020011121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2024-09-23T22:24:50.808</cp:lastPrinted>
  <dcterms:created xsi:type="dcterms:W3CDTF">2024-09-23T14:24:50Z</dcterms:created>
  <dcterms:modified xsi:type="dcterms:W3CDTF">2024-09-23T14:24:52Z</dcterms:modified>
</cp:coreProperties>
</file>