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889D8-93F2-47D5-9286-35119D6AC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423E6-5241-4C98-AEA8-510790151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3BBF5-C56A-427F-840C-4D239CCBE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E0D4C-0C09-4D91-A752-464E3B25F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0053C2-A4E0-43B5-9EAB-15DCB18C8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7E17D8-D5B2-4B86-AE80-3E1BF3904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5870E6-BD5C-4D00-91E7-90DAB2405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4AACC2-F907-4746-870F-56471E8F6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DE2D6E-5416-4589-BF70-07E2623E4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39110-BEF2-48D1-82FA-B5FC80374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27FD5-5993-4E92-8740-8DCFC1BC5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0432000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8800800">
            <a:off x="8435903" y="328957"/>
            <a:ext cx="4876800" cy="4876800"/>
          </a:xfrm>
          <a:prstGeom prst="ellipse">
            <a:avLst/>
          </a:prstGeom>
          <a:gradFill>
            <a:gsLst>
              <a:gs pos="0">
                <a:srgbClr val="FFFFFF">
                  <a:alpha val="17000"/>
                </a:srgbClr>
              </a:gs>
              <a:gs pos="100000">
                <a:schemeClr val="accent1">
                  <a:alpha val="1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中金中国传媒业关注转折把握热点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-1131253" y="-943167"/>
            <a:ext cx="2438400" cy="243840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7480550">
            <a:off x="6588376" y="2718310"/>
            <a:ext cx="3048000" cy="304800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523016" y="847576"/>
            <a:ext cx="341376" cy="3413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>
            <a:off x="11693503" y="1094458"/>
            <a:ext cx="0" cy="4547411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 rot="-8555087">
            <a:off x="526726" y="4579532"/>
            <a:ext cx="670154" cy="67056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710610"/>
            <a:ext cx="5983471" cy="36042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行业热点分析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4301" y="1986324"/>
            <a:ext cx="7683398" cy="158008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传媒业是指以传播各种信息为主要功能的行业，包括新闻、广告、电影、电视、广播、杂志等多种形式。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传媒业具有广泛的社会影响力，是社会舆论的重要载体，也是经济发展的重要支撑。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传媒业简介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截至2020年，我国传媒业总规模达到10.3万亿元，同比增长11.9%。其中，互联网传媒占据最大份额，占比达到63%，而传统媒体如电视、广播、报纸等占比逐渐下降。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随着互联网技术的发展和普及，我国互联网用户已超过10亿，互联网传媒的增长前景非常广阔。同时，传统媒体也在不断转型和创新，未来仍有增长空间。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内容付费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随着消费者对优质内容的追求不断提高，内容付费将成为传媒业的重要趋势。这将鼓励媒体机构提供更高质量的内容，同时提高媒体的盈利能力。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随着互联网技术的不断发展，传媒业正加速向数字化转型。未来，传统媒体将逐渐向互联网媒体转移，互联网媒体的市场份额将进一步扩大。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传媒业与其他行业的融合将进一步加深，如文化、教育、娱乐等。这种跨界融合将为传媒业带来新的发展机遇和商业模式。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行业热点分析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4301" y="1986324"/>
            <a:ext cx="7683398" cy="158008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短视频行业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短视频平台凭借其快速、便捷的特性，吸引了大量年轻用户，成为新的流量入口。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短视频行业正朝着多元化、垂直化方向发展，内容创作者和广告主纷纷涌入，推动行业快速成长。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32" name="TextBox 3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短视频已成为现代人娱乐和社交的重要方式，具有极高的用户粘性和活跃度。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6" name="AutoShape 6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直播行业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6750" b="16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30" name="TextBox 3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随着互联网技术的发展，直播已成为一种高效的信息传播和互动方式。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直播行业涵盖了游戏直播、秀场直播、电商直播等多个领域，呈现出百花齐放的局面。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直播平台凭借其真实、直观的特性，吸引了大量用户观看和参与，成为新的娱乐和社交方式。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346738"/>
            <a:ext cx="515576" cy="440418"/>
            <a:chOff x="454963" y="346738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34968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467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4845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5742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5329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6746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6451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662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751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710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8523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8228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8400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9297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8883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70300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70005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70177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1074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70661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0043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新媒体行业</a:t>
            </a:r>
          </a:p>
        </p:txBody>
      </p:sp>
      <p:sp>
        <p:nvSpPr>
          <p:cNvPr id="24" name="AutoShape 2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新媒体行业作为连接线上线下的桥梁，已成为现代人获取信息、交流互动的重要渠道。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新媒体平台凭借其丰富的内容、便捷的获取方式和个性化的推荐算法，吸引了大量用户使用和依赖。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8005" b="800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27706" b="2770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30" name="AutoShape 3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新媒体行业正朝着智能化、数据化方向发展，为内容创作者和广告主提供了更多的机会和可能性。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7742" b="77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4301" y="1986324"/>
            <a:ext cx="7683398" cy="158008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https://d.book118.com/865304320002011120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2024-09-22T08:42:32.141</cp:lastPrinted>
  <dcterms:created xsi:type="dcterms:W3CDTF">2024-09-22T00:42:32Z</dcterms:created>
  <dcterms:modified xsi:type="dcterms:W3CDTF">2024-09-22T00:42:34Z</dcterms:modified>
</cp:coreProperties>
</file>