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F46B7-6A6A-4F8D-8854-EA544EAA4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E4039-A3CB-44C4-9B5F-DDCDB8DB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B6BB6-FEA2-4F1E-B4DB-C4364CA4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2BB04-F155-4809-A794-4E637553A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43371-5C8D-4BD3-A134-89BA84CF2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3E282-A6F2-4996-82C3-FCF9F0FB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B5932-DD81-4E7B-9A14-807FCE583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592B8-35B5-476B-BA94-072697D8F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3AEA6-870C-4294-83DA-A02A0A683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BFDCF-DD8D-49AF-8508-6F7FDA26F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EA3D5-1BC7-473C-9B9A-CABA8D14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10023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金银花的丰产栽培技术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381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381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栽培技术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采收与加工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种植前景与效益分析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金银花是一种多年生半常绿藤本植物，也被称为忍冬花、金银藤等。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金银花具有适应性强、耐寒、耐旱、抗病虫害等优点，在我国分布广泛。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金银花的简介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金银花具有清热解毒、凉血利咽等功效，被广泛应用于中医临床。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金银花含有绿原酸、黄酮类化合物等活性成分，具有抗氧化、抗炎、抗菌等药理作用。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金银花的药用价值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金银花在医药、保健品、化妆品等领域具有广泛的应用价值。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金银花产业的发展对于促进农村经济发展、提高农民收入具有积极的作用。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金银花的经济价值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栽培技术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选地整地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选择土层深厚、土质疏松、排水良好的微酸性土壤，避免在盐碱地或低洼易涝地种植。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选地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深翻土地，清除杂草和石块，施入有机肥，整平土地，挖好排水沟。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整地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种子繁殖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秋季采收成熟的种子，晾干后进行播种。播种前将种子浸泡在温水中24小时，捞出晾干后播入湿润的土壤中，覆盖细土，浇水保湿。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扦插繁殖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选择半木质化的枝条，剪成10-15厘米长的插条，插入湿润的土壤中，保持湿度，避免阳光直射。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繁殖方法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根据气候和土壤湿度，适时浇水，保持土壤湿润。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浇水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结合浇水，施入适量的氮、磷、钾肥，促进植株生长和开花。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及时清除田间杂草，避免与植株争夺养分。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除草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春季将枯枝、病枝、交叉枝修剪掉，使植株保持通风透光。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修剪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田间管理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褐斑病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感染后叶片出现褐色病斑，严重时叶片枯萎。防治方法：加强田间管理，定期修剪枝叶，保持良好的通风透光条件。药剂防治可使用百菌清、甲基托布津等杀菌剂喷洒。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常见病害及其防治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炭疽病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叶片出现黄色或红褐色病斑，严重时叶片枯死。防治方法：加强肥水管理，提高植株抗病能力。药剂防治可使用多菌灵、甲基托布津等杀菌剂喷洒。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白粉病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叶片出现白色粉状物，严重时全叶覆盖。防治方法：加强光照，控制湿度，保持通风。药剂防治可使用三唑酮、烯唑醇等杀菌剂喷洒。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https://d.book118.com/865310023342011104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2024-09-14T23:39:36.283</cp:lastPrinted>
  <dcterms:created xsi:type="dcterms:W3CDTF">2024-09-14T15:39:36Z</dcterms:created>
  <dcterms:modified xsi:type="dcterms:W3CDTF">2024-09-14T15:39:38Z</dcterms:modified>
</cp:coreProperties>
</file>