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1D0FD-8568-4DFA-B3D6-7804EF2D3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2FFEE-D730-458B-9F9D-DCD223EA8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A4EAF-B9EE-4D60-8511-DEA3EF3D7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E319C-B6BA-4330-B92A-4A1B91776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261AB-72FE-4941-AB5F-5D06C9DD6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6CBE1-6745-4A30-8141-FF64A541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A0EA4-60F1-425C-A53F-C244F295B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8BEDE-5340-4EF0-BA11-AD5854F5D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5EAA5-6E26-44AD-B5CB-A9FA6AE33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B477B-9A3D-4EF8-B7B5-02778D5C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D6A98-3547-41D1-B3B7-66165D21D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10124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营销储蓄存款的抓手和来源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营销储蓄存款的重要性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营销储蓄存款的抓手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营销储蓄存款的来源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营销储蓄存款的成功案例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营销储蓄存款的重要性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14" r="307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55" r="31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储蓄存款是银行最主要的资金来源之一，对于银行的经营发展具有重要意义。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储蓄存款：是指个人将闲置不用的货币资金存入银行，并可以随时或按约定时间支取款项的一种信用行为。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72" b="26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储蓄存款对银行的意义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增强资金实力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储蓄存款可以增加银行的资金储备，为银行提供稳定的资金来源，有助于提高银行的资金实力和抗风险能力。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降低融资成本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储蓄存款相对于其他融资方式，如发行债券或向其他金融机构借款，成本更低，有助于降低银行的融资成本。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扩大信贷规模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银行可以通过储蓄存款的积累，扩大信贷规模，为更多的客户提供金融服务，实现盈利增长。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随着金融市场的不断发展，越来越多的金融机构进入储蓄存款市场，使得市场竞争日益激烈。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利率市场化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随着利率市场化的推进，银行需要提高利率以吸引客户，但同时也面临着成本上升的压力。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随着客户需求的多样化，银行需要提供更加灵活、多样化的储蓄存款产品和服务以满足客户需求。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储蓄存款市场现状与趋势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营销储蓄存款的抓手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根据客户的需求、行为和偏好，将市场划分为不同的细分市场，以便更好地满足不同客户群体的需求。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明确银行在市场中的位置，以及针对的目标客户群体，制定相应的营销策略和产品策略。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客户细分与定位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不断推出符合市场需求的新产品，满足客户的金融需求。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通过产品、服务、营销等方面的差异化，提高银行的竞争优势。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选择合适的营销渠道，如线上、线下、社交媒体等，以覆盖更广泛的客户群体。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制定有针对性的营销策略，提高客户的参与度和转化率。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建立完善的客户信息管理系统，收集、整理和分析客户数据，了解客户需求和行为。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通过提供优质的售前、售中和售后服务，提高客户满意度和忠诚度。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https://d.book118.com/865310124300011110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2024-09-16T04:20:04.831</cp:lastPrinted>
  <dcterms:created xsi:type="dcterms:W3CDTF">2024-09-15T20:20:04Z</dcterms:created>
  <dcterms:modified xsi:type="dcterms:W3CDTF">2024-09-15T20:20:06Z</dcterms:modified>
</cp:coreProperties>
</file>