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F60E6F-8F2B-44D1-A655-753A7F91E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5C7B1-B7B9-45B4-BAF7-17C619009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6323C-E99F-411A-AF48-35C2EA843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7BB41E-95BB-4CB7-B793-D00BF3D3A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8DE2D2-96D6-4D19-B114-FBB0C7E583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ECFE9A-3341-449C-8453-4FF5A2C766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4D79CE-7969-473B-AEC9-FAEBDB77A3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E03FD4-34C5-4C4C-947A-FD4864039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94C75-B2C9-4683-935B-7716CE7A2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3C853-7705-4604-A0FB-37A7B4C99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680CC-7545-45D6-932D-26F44E6D2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31020310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工程概预算必备-第二章建筑安装工程费用</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2024-01-17</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建筑安装工程费用概述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直接费用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间接费用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利润及税金计算与核算</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建筑安装工程费用预算编制要点</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建筑安装工程费用控制策略与实践</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建筑安装工程费用概述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直接费：直接费由直接工程费和措施费组成。直接工程费是指施工过程中耗费的构成工程实体的各项费用，包括人工费、材料费、施工机械使用费等。措施费是指为完成工程项目施工，发生于该工程施工前和施工过程中非工程实体项目的费用。</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间接费：间接费由规费和企业管理费组成。规费是指政府和有关权力部门规定必须缴纳的费用。企业管理费是指建筑安装企业组织施工生产和经营管理所需费用。</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利润：利润是指施工企业完成所承包工程获得的盈利。</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税金：税金是指国家税法规定的应计入建筑安装工程造价内的营业税、城市维护建设税及教育费附加等。</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费用构成及分类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根据建设项目的不同性质、不同地区和不同行业，可采用不同的工程造价计算程序。一般情况下，建设项目的工程造价由工程量清单计价和定额计价两种方法确定。</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工程量清单计价是指投标人完成由招标人提供的工程量清单所需的全部费用，包括分部分项工程费、措施项目费、其他项目费和规费、税金。</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额计价是指根据招标文件，按照各国家建设行政主管部门发布的建设工程预算定额的工程量计算规则，同时参照省级建设行政主管部门发布的人工工日单价、机械台班单价、材料以及设备价格信息及同期市场价格，直接计算出直接工程费，再按规定的计算方法计算间接费、利润、税金，汇总确定建筑安装工程造价。</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工程造价计算程序</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工程量清单计价</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定额计价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费用计算方法与标准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782" b="117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费用控制与管理重要性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保证项目经济效益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通过合理的费用控制与管理，可以降低项目成本，提高项目经济效益。</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提升企业竞争力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有效的费用控制与管理有助于企业在激烈的市场竞争中保持优势地位。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良好的费用控制与管理可以为企业积累更多的资金和资源，为企业的可持续发展提供有力保障。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直接费用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指直接从事建筑安装工程施工的生产工人开支的各项费用，包括基本工资、工资性补贴、辅助工资、福利费、劳动保护费等。</a:t>
            </a:r>
          </a:p>
        </p:txBody>
      </p:sp>
      <p:pic>
        <p:nvPicPr>
          <p:cNvPr id="6" name="Picture 6"/>
          <p:cNvPicPr>
            <a:picLocks noChangeAspect="1"/>
          </p:cNvPicPr>
          <p:nvPr/>
        </p:nvPicPr>
        <p:blipFill>
          <a:blip r:embed="rId2"/>
          <a:srcRect l="12583" r="12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工资性费用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施工企业为职工缴纳的养老保险费、医疗保险费、失业保险费、工伤保险费和生育保险费等社会保障方面的费用。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社会保障费用</a:t>
            </a:r>
          </a:p>
        </p:txBody>
      </p:sp>
      <p:pic>
        <p:nvPicPr>
          <p:cNvPr id="10" name="Picture 10"/>
          <p:cNvPicPr>
            <a:picLocks noChangeAspect="1"/>
          </p:cNvPicPr>
          <p:nvPr/>
        </p:nvPicPr>
        <p:blipFill>
          <a:blip r:embed="rId3"/>
          <a:srcRect l="8167" r="81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83" r="12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施工企业为职工缴纳的住房公积金。</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住房公积金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指材料、工程设备的出厂价格或商家供应价格。</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材料原价</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指材料、工程设备自来源地运至工地仓库或指定堆放地点所发生的全部费用。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运杂费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指材料在运输装卸过程中不可避免的损耗。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运输损耗费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指为组织采购、供应和保管材料、工程设备的过程中所需要的各项费用。包括采购费、仓储费、工地保管费、仓储损耗。</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采购及保管费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施工机具使用费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折旧费：指施工机械在规定的使用年限内，陆续收回其原值的费用。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大修理费：指施工机械按规定的大修理间隔台班进行必要的大修理，以恢复其正常功能所需的费用。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经常修理费：指施工机械除大修理以外的各级保养和临时故障排除所需的费用。包括为保障机械正常运转所需替换设备与随机配备工具附具的摊销和维护费用，机械运转中日常保养所需润滑与擦拭的材料费用及机械停滞期间的维护和保养费用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安拆费及场外运费：安拆费指施工机械（大型机械除外）在现场进行安装与拆卸所需的人工、材料、机械和试运转费用以及机械辅助设施的折旧、搭设、拆除等费用；场外运费指施工机械整体或分体自停放地点运至施工现场或由一施工地点运至另一施工地点的运输、装卸、辅助材料及架线等费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间接费用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管理人员工资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包括基本工资、工资性补贴、辅助工资、职工福利费、劳动保护费等。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办公费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企业管理办公用的文具、纸张、账表、印刷、邮电、通信、书报、会议、水电、燃气、集体取暖（包括现场临时宿舍取暖）、防暑降温等费用。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差旅交通费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工因公出差、调动工作的差旅费、住勤补助费，市内交通费和误餐补助费，职工探亲路费，劳动力招募费，职工离退休、退职一次性路费，工伤人员就医路费，工地转移费以及管理部门使用的交通工具的油料、燃料、养路费及牌照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规费</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社会保障费</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包括养老保险费、失业保险费和医疗保险费。</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工程定额测定费</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按规定支付工程造价（定额）管理部门的定额测定费。</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工程排污费</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包括按规定缴纳的施工现场工程排污费。</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住房公积金</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企业按规定标准为职工缴纳的住房公积金。</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危险作业意外伤害保险</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按照《建筑法》规定，企业为从事危险作业的建筑安装施工人员支付的意外伤害保险费。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https://d.book118.com/865310203104011101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2024-09-09T14:45:58.060</cp:lastPrinted>
  <dcterms:created xsi:type="dcterms:W3CDTF">2024-09-09T06:45:58Z</dcterms:created>
  <dcterms:modified xsi:type="dcterms:W3CDTF">2024-09-09T06:46:00Z</dcterms:modified>
</cp:coreProperties>
</file>