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2B1ED-59E1-476E-A8B7-1DD714EFE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AF8A3-9AF3-4BEB-ACF0-B4173B9E6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D30FF-2B6A-419B-9CA8-8B772EDE5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8C04F-79BD-4EAF-B1C6-672994515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FC3703-12B7-483F-A9B7-A618739CE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88B12B-1B84-4A46-AEBA-C1A53A9BC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94DC30-1499-43BF-9039-1AA567716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56F2F-D688-4A5B-B36A-D4A8884A6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7F73A-8ADA-485F-A1CD-81D330481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310AC-A0E8-4796-BE7C-011AC62FB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E2D23-6D8C-4869-9223-ADC30A570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112400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运营部门KPI绩效考核管理方案培训课件绩效数据分析与解读能力培养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绩效数据分析方法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绩效数据解读能力培养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KPI绩效考核管理方案实施与监控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417" r="22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通过培训，使运营部门管理人员掌握KPI绩效考核的基本理念和方法，提高绩效管理水平。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提升运营部门绩效管理水平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将KPI绩效考核与企业战略目标相结合，确保运营部门的工作与企业整体发展方向保持一致。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促进企业战略目标实现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通过合理的绩效考核和奖惩机制，激发员工的工作积极性和创造力，提高整体工作效率。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激发员工工作积极性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KPI绩效考核基本概念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介绍KPI绩效考核的定义、作用和意义，帮助管理人员树立正确的绩效管理观念。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详细讲解KPI绩效考核的方法和流程，包括目标设定、指标选取、权重分配、数据收集、绩效分析和结果应用等环节。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绩效数据分析与解读能力…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通过案例分析和实践操作，培养管理人员对绩效数据的敏感度和分析能力，使其能够准确评估员工绩效和企业运营状况。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绩效考核结果应用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探讨绩效考核结果在员工奖惩、晋升、培训等方面的应用，以及如何根据考核结果调整和优化运营策略。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通过小组讨论、角色扮演等活动，提高管理人员的团队协作和沟通能力，使其能够更好地与员工和企业内部其他部门进行沟通和协作。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是衡量员工绩效表现的一种量化指标，用于评估员工在特定职位上达成目标的情况。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使员工清楚了解自己的工作目标和期望成果。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提供客观、可量化的评估标准，减少主观性。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将绩效与奖励挂钩，激励员工努力达成目标。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改进工作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通过分析KPI数据，发现工作中存在的问题并采取改进措施。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KPI应设定明确的考核周期和时间节点，以便及时跟踪和评估绩效。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可实现性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KPI应基于历史数据和实际情况设定，确保员工通过努力可以达成。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设定具有一定挑战性的KPI，激发员工的积极性和创造力。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与公司战略一致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运营部门的KPI应与公司整体战略目标保持一致，确保部门工作与公司发展方向相符。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KPI应可量化、可衡量，避免模糊和主观的描述。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运营部门KPI设置原则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考核周期与流程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423838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532563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根据运营部门的工作特点和KPI的性质，设定合理的考核周期，如季度、半年或年度考核。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10891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目标设定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9616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与员工沟通并设定明确的KPI目标。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36531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数据收集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545256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定期收集与KPI相关的数据和信息。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373176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绩效评估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481901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依据KPI标准和收集的数据进行绩效评估。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654225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反馈与沟通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762949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将评估结果反馈给员工，并进行沟通和指导。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059705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奖励与改进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168429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根据评估结果给予相应的奖励，并针对存在的问题制定改进措施。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绩效数据分析方法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包括公司内部数据库、市场调研数据、第三方数据平台等。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明确数据统计的时间范围、统计对象、统计维度等，确保数据的准确性和可比性。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统计口径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数据来源及统计口径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6196" r="2619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将实际绩效数据与预算、目标或行业标准进行对比，找出差距和原因，提出改进措施。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根据公司战略目标和部门职责，选取关键绩效指标进行分析，如销售额、毛利率、客户满意度等。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通过对历史数据的观察和分析，预测未来可能的发展趋势，为制定合理的绩效目标提供依据。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关键指标分析方法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19" b="321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根据数据类型和分析目的，选择合适的图表类型，如柱状图、折线图、饼图等。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在图表中添加数据标签和注释，使观众更容易理解数据含义和分析结果。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合理运用颜色和排版技巧，使数据可视化呈现更加美观和易读。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图表类型选择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数据标签和注释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颜色和排版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https://d.book118.com/865311240011011111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2024-09-16T16:15:09.225</cp:lastPrinted>
  <dcterms:created xsi:type="dcterms:W3CDTF">2024-09-16T08:15:09Z</dcterms:created>
  <dcterms:modified xsi:type="dcterms:W3CDTF">2024-09-16T08:15:11Z</dcterms:modified>
</cp:coreProperties>
</file>