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41703-0D7A-476F-9BE5-3ECA96B4C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67D5A-81CC-44A1-8AD2-CA15C48E0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90B46-9963-4699-BB5F-7DC55B0C7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D6DD5-1652-4641-82D4-781BFDF5E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8069D3-FEDE-4EC3-A522-921E88D32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659BF3-33FE-42F8-841D-47EE9F7A1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BF3448-70CF-4295-B73C-64D2E4104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4E346-9517-46BF-9E1D-49B9C4D76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72198-E6CC-4240-995D-DE55EF0B1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AE753-1A8A-45F6-9858-531DD97EF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F3768-7788-4CB2-90F9-3B5882FB3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emf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1301403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交通工程学交通特性研究\n## 1.交通工程学的定义与重要性\n### 1.1交通工程学的定义及其涵盖领域\n### 1.2交通工程学在城市发展中的作用\n### 1.3交通工程学对交通安全与效率的影响\n## 2.交通特性的基本概念\n### 2.1交通特性的定义与分类\n### 2.2交通特性的影响因素分析\n### 2.3交通特性在交通规划与设计中的应用\n## 3.交通流量与速度特性\n### 3.1交通流量的定义与测量方法\n### 3.2速度与交通流量之间的关系\n### 3.3交通流量与速度特性的实际应用\n## 4.交通流与道路通行能力\n### 4.1交通流的定义与分类\n### 4.2道路通行能力的评估方法\n### 4.3交通流与道路通行能力的关系及应用\n## 5.交通信号与交通控制特性\n### 5.1交通信号的定义与作用\n### 5.2交通控制策略及其优缺点\n### 5.3交通信号与交通控制特性的实际应用\n## 6.交通安全与事故特性\n### 6.1交通安全的定义与影响因素\n### 6.2交通事故的特性与成因分析\n### 6.3交通安全与事故特性的实际应用\n## 7.交通特性在交通运输领域的应用\n### 7.1交通特性在公共交通中的应用\n### 7.2交通特性在道路交通管理中的应用\n### 7.3交通特性在交通运输政策研究中的应用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交通工程学交通特性研究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交通工程学的定义与重要性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交通工程学的定义及其涵盖领域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组合 19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组合 19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交通工程学的定义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研究交通系统运行规律的学科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涉及到交通规划、设计、管理、控制等方面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以提高交通效率、保障交通安全为目标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组合 20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交通工程学的涵盖领域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交通规划与设计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交通管理与控制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交通安全与事故预防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交通运输政策与法规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交通工程学对城市发展的促进作用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提高城市交通效率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缓解城市交通拥堵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保障城市交通安全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交通工程学在城市发展中的重要性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城市化进程加快，交通需求增加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交通问题成为城市发展的瓶颈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交通工程学为城市交通发展提供理论支持和技术指导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交通工程学在城市发展中的作用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交通工程学对交通安全与效率的影响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组合 23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6" name="组合 23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交通工程学对交通安全的影响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研究交通事故成因，制定预防措施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设计安全的交通设施与道路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提高驾驶员、行人的交通安全意识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1" name="组合 24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交通工程学对交通效率的影响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研究交通流量特性，优化交通规划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优化交通信号控制，提高道路通行能力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采用先进的交通技术，提高交通运输效率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交通特性的基本概念</a:t>
            </a:r>
            <a:endParaRPr/>
          </a:p>
        </p:txBody>
      </p:sp>
      <p:sp>
        <p:nvSpPr>
          <p:cNvPr id="24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50" name="Tencent"/>
          <p:cNvCxnSpPr/>
          <p:nvPr/>
        </p:nvCxnSpPr>
        <p:spPr>
          <a:xfrm>
            <a:off x="-44450" y="3571946"/>
            <a:ext cx="12280900" cy="0"/>
          </a:xfrm>
          <a:prstGeom prst="line">
            <a:avLst/>
          </a:prstGeom>
          <a:ln w="31750"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1" name="椭圆 48"/>
          <p:cNvSpPr>
            <a:spLocks noChangeAspect="1"/>
          </p:cNvSpPr>
          <p:nvPr/>
        </p:nvSpPr>
        <p:spPr>
          <a:xfrm>
            <a:off x="2931627" y="3130438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52" name="椭圆 49"/>
          <p:cNvSpPr>
            <a:spLocks noChangeAspect="1"/>
          </p:cNvSpPr>
          <p:nvPr/>
        </p:nvSpPr>
        <p:spPr>
          <a:xfrm>
            <a:off x="8396373" y="3130438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53" name="组合 25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844414" y="4235891"/>
            <a:ext cx="8503173" cy="1764346"/>
            <a:chOff x="1844414" y="4235891"/>
            <a:chExt cx="8503173" cy="1764346"/>
          </a:xfrm>
        </p:grpSpPr>
        <p:grpSp>
          <p:nvGrpSpPr>
            <p:cNvPr id="254" name="组合 58"/>
            <p:cNvGrpSpPr/>
            <p:nvPr/>
          </p:nvGrpSpPr>
          <p:grpSpPr>
            <a:xfrm>
              <a:off x="1844414" y="4235891"/>
              <a:ext cx="3038427" cy="1764346"/>
              <a:chOff x="983108" y="4312091"/>
              <a:chExt cx="3038427" cy="1764346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83108" y="4312091"/>
                <a:ext cx="303842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交通特性的定义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3038427" cy="1259649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交通系统中各要素（人、车、路、环境等）的特性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影响交通系统运行规律的因素</a:t>
                </a:r>
                <a:endParaRPr/>
              </a:p>
            </p:txBody>
          </p:sp>
        </p:grpSp>
        <p:grpSp>
          <p:nvGrpSpPr>
            <p:cNvPr id="257" name="组合 59"/>
            <p:cNvGrpSpPr/>
            <p:nvPr/>
          </p:nvGrpSpPr>
          <p:grpSpPr>
            <a:xfrm>
              <a:off x="7309160" y="4235891"/>
              <a:ext cx="3038427" cy="1764346"/>
              <a:chOff x="983108" y="4312091"/>
              <a:chExt cx="3038427" cy="1764346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83108" y="4312091"/>
                <a:ext cx="303842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交通特性的分类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3038427" cy="1259649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交通流量特性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交通速度特性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交通流特性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交通信号与交通控制特性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交通安全与事故特性</a:t>
                </a:r>
                <a:endParaRPr/>
              </a:p>
            </p:txBody>
          </p: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交通特性的定义与分类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交通特性的影响因素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交通供给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交通基础设施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交通管理政策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交通事故与安全性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影响因素之间的关系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交通需求与交通供给的平衡关系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交通基础设施对交通特性的影响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交通管理政策对交通特性的调控作用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交通特性的影响因素分析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交通特性在交通规划与设计中的应用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1" name="组合 28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2" name="组合 28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交通特性在交通规划中的应用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分析交通需求与交通供给关系，确定交通规划目标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优化交通网络布局，提高交通系统效率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保障交通安全，减少交通事故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7" name="组合 28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交通特性在交通设计中的应用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设计合理的道路、交通设施与信号控制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考虑交通特性，提高道路通行能力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保障交通安全，提高行人和驾驶员的舒适度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交通流量与速度特性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交通流量的定义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单位时间内通过道路或交通设施的车辆数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反映交通系统运行状况的重要指标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交通流量的测量方法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人工观测法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感应线圈法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视频检测法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交通流量的定义与测量方法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速度与交通流量之间的关系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组合 2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组合 3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速度与交通流量的关系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速度影响交通流量的大小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交通流量影响速度的分布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组合 3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速度与交通流量的平衡关系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达到交通流平衡的速度与交通流量关系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交通流平衡对交通系统运行的影响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交通流量与速度特性的实际应用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4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交通流量与速度特性的应用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分析交通流量特性，优化交通规划与设计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预测交通流量，制定交通管理措施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评估道路通行能力，指导交通运行管理</a:t>
            </a:r>
            <a:endParaRPr/>
          </a:p>
        </p:txBody>
      </p:sp>
      <p:cxnSp>
        <p:nvCxnSpPr>
          <p:cNvPr id="4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交通流与道路通行能力</a:t>
            </a:r>
            <a:endParaRPr/>
          </a:p>
        </p:txBody>
      </p:sp>
      <p:sp>
        <p:nvSpPr>
          <p:cNvPr id="4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交通流的定义</a:t>
                </a:r>
                <a:endParaRPr/>
              </a:p>
            </p:txBody>
          </p:sp>
          <p:sp>
            <p:nvSpPr>
              <p:cNvPr id="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交通系统中车辆按一定规律行驶的状态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反映交通系统运行规律的重要指标</a:t>
                </a:r>
                <a:endParaRPr/>
              </a:p>
            </p:txBody>
          </p:sp>
          <p:sp>
            <p:nvSpPr>
              <p:cNvPr id="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交通流的分类</a:t>
                </a:r>
                <a:endParaRPr/>
              </a:p>
            </p:txBody>
          </p:sp>
          <p:sp>
            <p:nvSpPr>
              <p:cNvPr id="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自由流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拥挤流</a:t>
                </a:r>
                <a:endParaRPr/>
              </a:p>
            </p:txBody>
          </p:sp>
          <p:sp>
            <p:nvSpPr>
              <p:cNvPr id="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交通流的定义与分类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https://d.book118.com/865313014034011112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交通工程学交通特性研究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2024-09-18T09:09:21.763</cp:lastPrinted>
  <dcterms:created xsi:type="dcterms:W3CDTF">2024-09-18T01:09:21Z</dcterms:created>
  <dcterms:modified xsi:type="dcterms:W3CDTF">2024-09-18T01:09:23Z</dcterms:modified>
</cp:coreProperties>
</file>