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GQVDV+MS-UIGothic"/>
      <p:regular r:id="rId15"/>
    </p:embeddedFont>
    <p:embeddedFont>
      <p:font typeface="NJLJVL+VOUTVC+MicrosoftYaHei-Bold"/>
      <p:regular r:id="rId16"/>
    </p:embeddedFont>
    <p:embeddedFont>
      <p:font typeface="DDJNIR+JOIEVL+ArialMT"/>
      <p:regular r:id="rId17"/>
    </p:embeddedFont>
    <p:embeddedFont>
      <p:font typeface="BLASLJ+KFCVU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E4299-1DE5-43A1-8222-8AE005BBC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961A4-AB35-45C0-8078-D4A47F78E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B7917-0EB4-493E-826D-9DE13264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5A51D-48E6-4A02-A3B6-D90EB19FC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57A41-48EF-41F0-86C4-C6E776156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A4DBE4-1E54-41B1-A20E-53F0E155B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82E836-E3DA-4230-A920-32C792502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A56BC-D31C-466C-9CC1-7BD411547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93126-BB1D-4A2D-8369-3AADEFE90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7A5E9-935F-4641-916A-A9486E939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B7562-768B-45BE-A49C-5502F15D6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1410120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463085"/>
            <a:ext cx="7200900" cy="1714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论课</a:t>
            </a:r>
            <a:r>
              <a:rPr sz="5400">
                <a:solidFill>
                  <a:srgbClr val="000000"/>
                </a:solidFill>
                <a:latin typeface="PGQVDV+MS-UIGothic"/>
                <a:cs typeface="PGQVD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PGQVDV+MS-UIGothic"/>
                <a:cs typeface="PGQVDV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NJLJVL+VOUTVC+MicrosoftYaHei-Bold"/>
                <a:cs typeface="NJLJVL+VOUTVC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463355"/>
            <a:ext cx="3404705" cy="12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DJNIR+JOIEVL+ArialMT"/>
                <a:cs typeface="DDJNIR+JOIEV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DJNIR+JOIEVL+ArialMT"/>
                <a:cs typeface="DDJNIR+JOIEV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成本理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43681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DJNIR+JOIEVL+ArialMT"/>
                <a:cs typeface="DDJNIR+JOIEV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收益理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解析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72869" y="3923220"/>
            <a:ext cx="5491421" cy="1757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DJNIR+JOIEVL+ArialMT"/>
                <a:cs typeface="DDJNIR+JOIEV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成本与收益的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衡分析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DJNIR+JOIEVL+ArialMT"/>
                <a:cs typeface="DDJNIR+JOIEV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DDJNIR+JOIEVL+ArialMT"/>
                <a:cs typeface="DDJNIR+JOIEVL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的挑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与未来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PGQVDV+MS-UIGothic"/>
                <a:cs typeface="PGQVDV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NJLJVL+VOUTVC+MicrosoftYaHei-Bold"/>
                <a:cs typeface="NJLJVL+VOUTVC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4500">
                <a:solidFill>
                  <a:srgbClr val="000000"/>
                </a:solidFill>
                <a:latin typeface="PGQVDV+MS-UIGothic"/>
                <a:cs typeface="PGQVDV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与概念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定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5204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学中的基本理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之一，它探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了成本和收益之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的关系，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以及如何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实现经济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效率和社会福利最大化。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概念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的核心概念包括成本、收益、利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边际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边际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收益等。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些概念在理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中扮演着重要的角色，帮助我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理解企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和社会的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成本与收益理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化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3045FD"/>
                </a:solidFill>
                <a:latin typeface="PGQVDV+MS-UIGothic"/>
                <a:cs typeface="PGQVDV+MS-UIGothic"/>
              </a:rPr>
              <a:t>源配置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分析不同生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要素的成本和收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益，成本与收益理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有助于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源配置，提高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指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导</a:t>
            </a: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企</a:t>
            </a:r>
            <a:r>
              <a:rPr sz="2300" spc="23">
                <a:solidFill>
                  <a:srgbClr val="3045FD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决策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提供了决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策的依据，帮助企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业评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估不同方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案的成本和收益，从而做出最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 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825114" y="3643368"/>
            <a:ext cx="7932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促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社会福利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从社会角度看，成本与收益理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有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735694" y="516038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助于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社会福利最大化，推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济发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展和社会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成本与收益理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28139" y="178180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GQVDV+MS-UIGothic"/>
                <a:cs typeface="PGQVDV+MS-UIGothic"/>
              </a:rPr>
              <a:t>古典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600">
                <a:solidFill>
                  <a:srgbClr val="FFFFFF"/>
                </a:solidFill>
                <a:latin typeface="PGQVDV+MS-UIGothic"/>
                <a:cs typeface="PGQVDV+MS-UIGothic"/>
              </a:rPr>
              <a:t>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600">
                <a:solidFill>
                  <a:srgbClr val="FFFFFF"/>
                </a:solidFill>
                <a:latin typeface="PGQVDV+MS-UIGothic"/>
                <a:cs typeface="PGQVDV+MS-UIGothic"/>
              </a:rPr>
              <a:t>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边际</a:t>
            </a:r>
            <a:r>
              <a:rPr sz="1600">
                <a:solidFill>
                  <a:srgbClr val="FFFFFF"/>
                </a:solidFill>
                <a:latin typeface="PGQVDV+MS-UIGothic"/>
                <a:cs typeface="PGQVDV+MS-UIGothic"/>
              </a:rPr>
              <a:t>革命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在古典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期开始萌</a:t>
            </a:r>
          </a:p>
          <a:p>
            <a:pPr marL="0" marR="0">
              <a:lnSpc>
                <a:spcPts val="1406"/>
              </a:lnSpc>
              <a:spcBef>
                <a:spcPts val="107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芽，早期的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学家如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当</a:t>
            </a:r>
            <a:r>
              <a:rPr sz="1350">
                <a:solidFill>
                  <a:srgbClr val="000000"/>
                </a:solidFill>
                <a:latin typeface="BLASLJ+KFCVUK+MicrosoftYaHei"/>
                <a:cs typeface="BLASLJ+KFCVUK+MicrosoftYaHei"/>
              </a:rPr>
              <a:t>·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斯密、大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BLASLJ+KFCVUK+MicrosoftYaHei"/>
                <a:cs typeface="BLASLJ+KFCVUK+MicrosoftYaHei"/>
              </a:rPr>
              <a:t>·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等开始探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成本和价格之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的关系。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61723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LASLJ+KFCVUK+MicrosoftYaHei"/>
                <a:cs typeface="BLASLJ+KFCVUK+MicrosoftYaHei"/>
              </a:rPr>
              <a:t>19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BLASLJ+KFCVUK+MicrosoftYaHei"/>
                <a:cs typeface="BLASLJ+KFCVUK+MicrosoftYaHei"/>
              </a:rPr>
              <a:t>70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年代的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边际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革命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成本与收益理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论产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生了深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影响，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边际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分析方法成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研究的主流。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GQVDV+MS-UIGothic"/>
                <a:cs typeface="PGQVDV+MS-UIGothic"/>
              </a:rPr>
              <a:t>新古典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600">
                <a:solidFill>
                  <a:srgbClr val="FFFFFF"/>
                </a:solidFill>
                <a:latin typeface="PGQVDV+MS-UIGothic"/>
                <a:cs typeface="PGQVDV+MS-UIGothic"/>
              </a:rPr>
              <a:t>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GQVDV+MS-UIGothic"/>
                <a:cs typeface="PGQVDV+MS-UIGothic"/>
              </a:rPr>
              <a:t>当代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FFFFFF"/>
                </a:solidFill>
                <a:latin typeface="PGQVDV+MS-UIGothic"/>
                <a:cs typeface="PGQVDV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新古典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期，成本与收益理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得到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一步的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展和完善，形成了系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的理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框架。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学理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和方法的不断演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，成本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与收益理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也在不断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展，不断适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新的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经济环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境和社会需求。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NJLJVL+VOUTVC+MicrosoftYaHei-Bold"/>
                <a:cs typeface="NJLJVL+VOUTVC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PGQVDV+MS-UIGothic"/>
                <a:cs typeface="PGQVDV+MS-UIGothic"/>
              </a:rPr>
              <a:t>成本理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4500">
                <a:solidFill>
                  <a:srgbClr val="000000"/>
                </a:solidFill>
                <a:latin typeface="PGQVDV+MS-UIGothic"/>
                <a:cs typeface="PGQVDV+MS-UIGothic"/>
              </a:rPr>
              <a:t>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固定成本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固定成本的定</a:t>
            </a:r>
            <a:r>
              <a:rPr sz="23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JLJVL+VOUTVC+MicrosoftYaHei-Bold"/>
                <a:cs typeface="NJLJVL+VOUTVC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固定成本是指在一定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期内，不随生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数量的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化而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化的成本。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成本通常在一段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内保持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定，如租金、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折旧和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工工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固定成本的特性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JLJVL+VOUTVC+MicrosoftYaHei-Bold"/>
                <a:cs typeface="NJLJVL+VOUTVC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5705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固定成本是相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固定的，不随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量的增减而增减。在一定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期内，企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通常需要支付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用，以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持其运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PGQVDV+MS-UIGothic"/>
                <a:cs typeface="PGQVDV+MS-UIGothic"/>
              </a:rPr>
              <a:t>固定成本的管理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NJLJVL+VOUTVC+MicrosoftYaHei-Bold"/>
                <a:cs typeface="NJLJVL+VOUTVC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57053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合理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划和管理固定成本，提高运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效率。例如，通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赁设备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而不是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，可以降低折旧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用；通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合理安排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工工作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划，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可以降低工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变动</a:t>
            </a: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变动</a:t>
            </a:r>
            <a:r>
              <a:rPr sz="1600">
                <a:solidFill>
                  <a:srgbClr val="3045FD"/>
                </a:solidFill>
                <a:latin typeface="PGQVDV+MS-UIGothic"/>
                <a:cs typeface="PGQVDV+MS-UIGothic"/>
              </a:rPr>
              <a:t>成本的定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2033642"/>
            <a:ext cx="54032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成本是指随着生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数量的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化而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化的成本。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些成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本通常与生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量直接相关，如直接材料、直接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力和能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源等。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32289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变动</a:t>
            </a:r>
            <a:r>
              <a:rPr sz="1600">
                <a:solidFill>
                  <a:srgbClr val="3045FD"/>
                </a:solidFill>
                <a:latin typeface="PGQVDV+MS-UIGothic"/>
                <a:cs typeface="PGQVDV+MS-UIGothic"/>
              </a:rPr>
              <a:t>成本的特性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536690" y="3648447"/>
            <a:ext cx="53296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化而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化。当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量增加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本也会相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增加；反之，当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量减少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成本也会相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减少。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536690" y="48615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变动</a:t>
            </a:r>
            <a:r>
              <a:rPr sz="1600">
                <a:solidFill>
                  <a:srgbClr val="3045FD"/>
                </a:solidFill>
                <a:latin typeface="PGQVDV+MS-UIGothic"/>
                <a:cs typeface="PGQVDV+MS-UIGothic"/>
              </a:rPr>
              <a:t>成本的管理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36690" y="5322943"/>
            <a:ext cx="540327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过优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化生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流程、降低原材料消耗和能源消耗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等方式，降低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，合理安排生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产计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划，避免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，也是降低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变动</a:t>
            </a:r>
            <a:r>
              <a:rPr sz="1500">
                <a:solidFill>
                  <a:srgbClr val="000000"/>
                </a:solidFill>
                <a:latin typeface="PGQVDV+MS-UIGothic"/>
                <a:cs typeface="PGQVDV+MS-UIGothic"/>
              </a:rPr>
              <a:t>成本的有效途径。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PGQVDV+MS-UIGothic"/>
                <a:cs typeface="PGQVDV+MS-UIGothic"/>
              </a:rPr>
              <a:t>机会成本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PGQVDV+MS-UIGothic"/>
                <a:cs typeface="PGQVDV+MS-UIGothic"/>
              </a:rPr>
              <a:t>机会成本的定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1982958"/>
            <a:ext cx="775422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机会成本是指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了得到某种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西而放弃的最佳替代方案的价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。机会成本是一种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性成本，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通常用于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源的使用效率。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3172459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PGQVDV+MS-UIGothic"/>
                <a:cs typeface="PGQVDV+MS-UIGothic"/>
              </a:rPr>
              <a:t>机会成本的特性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30725" y="3703173"/>
            <a:ext cx="75570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机会成本是一种潜在的成本，它不会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实际发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生，而是通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不同方案的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效益来确定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的。机会成本可以帮助企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业评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源的最佳使用方式。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30725" y="489267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PGQVDV+MS-UIGothic"/>
                <a:cs typeface="PGQVDV+MS-UIGothic"/>
              </a:rPr>
              <a:t>机会成本的管理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30725" y="5423387"/>
            <a:ext cx="742458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不同方案的机会成本，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方案。例如，在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源有限的条件下，企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于回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率最高的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目，以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实现资</a:t>
            </a:r>
            <a:r>
              <a:rPr sz="1350">
                <a:solidFill>
                  <a:srgbClr val="000000"/>
                </a:solidFill>
                <a:latin typeface="PGQVDV+MS-UIGothic"/>
                <a:cs typeface="PGQVDV+MS-UIGothic"/>
              </a:rPr>
              <a:t>源利用的最大化。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https://d.book118.com/865314101203011123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PGQVDV+MS-UIGothic</vt:lpstr>
      <vt:lpstr>SimSun</vt:lpstr>
      <vt:lpstr>NJLJVL+VOUTVC+MicrosoftYaHei-Bold</vt:lpstr>
      <vt:lpstr>DDJNIR+JOIEVL+ArialMT</vt:lpstr>
      <vt:lpstr>Times New Roman</vt:lpstr>
      <vt:lpstr>BLASLJ+KFCVUK+MicrosoftYaHei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2024-09-27T10:03:52.030</cp:lastPrinted>
  <dcterms:created xsi:type="dcterms:W3CDTF">2024-09-27T02:03:52Z</dcterms:created>
  <dcterms:modified xsi:type="dcterms:W3CDTF">2024-09-27T02:03:53Z</dcterms:modified>
</cp:coreProperties>
</file>