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931E0-F509-4867-9871-DDA4D105E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9C107-5330-411D-91E4-5F8B508EC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30DC0-7E19-423D-9A65-3882FEA27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A6416-C1A3-4F22-8A07-930140F46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A7B17-B172-436B-9914-C45E9D48B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71FD14-47ED-4E3B-BCF2-6CA18A232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D50C48-8D81-4C3E-889C-755DB8BE9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B977E-F2EB-44B0-A843-92E20E660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12C3E-D435-4E96-8E96-94A340DC6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522DB-A904-48F8-AEE3-374FB9DA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88C7F3-2A3C-4530-9AF5-6744D6F4C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141032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安全管理办法的执行与监督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安全管理办法的核心内容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执行过程中的关键措施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监督机制的建立与实施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执行与监督中面临的挑战与对策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提高组织整体安全性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通过制定和执行安全管理办法，降低事故发生的概率，保障员工和财产安全。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应对法规要求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遵守国家和地方政府的安全法规，避免因违规而导致的法律责任。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提升组织形象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展示组织对安全的关注和承诺，增强客户、股东等相关方的信任。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205" r="14205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安全管理制度的执行情况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包括安全规章制度的遵守、安全操作的执行等。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安全培训与宣传情况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汇报安全培训和宣传的开展情况，包括培训内容、参与人员、培训效果等。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安全检查与隐患排查结果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汇报定期安全检查、专项检查和季节性检查的结果，以及隐患的排查和整改情况。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安全事故及处理情况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详细汇报发生的安全事故，包括事故经过、原因分析、处理结果和预防措施。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安全管理办法的核心内容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建立健全安全管理制度，明确各级管理人员和操作人员的安全职责和权限。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制定安全操作规程，规范员工的安全行为，确保各项安全工作的顺利开展。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设立安全管理机构，配备专职安全管理人员，加强对安全工作的统一领导和组织协调。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实行全员安全责任制，明确各级管理人员和操作人员的安全责任，做到“谁主管、谁负责”。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建立安全奖惩制度，对安全工作成绩突出的单位和个人给予表彰和奖励，对违反安全规定的行为进行惩罚。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518" r="551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落实事故责任追究制度，对发生的安全事故进行认真调查和分析，追究相关人员的责任。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95" b="111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开展定期的安全培训和演练，使员工熟练掌握各种安全操作规程和应急处置措施。</a:t>
              </a:r>
            </a:p>
          </p:txBody>
        </p:sp>
      </p:grpSp>
      <p:grpSp>
        <p:nvGrpSpPr>
          <p:cNvPr id="96" name="Group 96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7" name="TextBox 97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鼓励员工参加各种安全竞赛和活动，增强员工的安全意识和团队协作精神。</a:t>
              </a:r>
            </a:p>
          </p:txBody>
        </p:sp>
      </p:grpSp>
      <p:grpSp>
        <p:nvGrpSpPr>
          <p:cNvPr id="98" name="Group 98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9" name="TextBox 99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加强员工的安全培训和教育，提高员工的安全意识和技能水平。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定期进行安全检查，发现潜在的安全隐患和问题，及时采取措施予以解决。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开展安全评估工作，对企业的安全管理状况进行全面分析和评价，提出改进意见和建议。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加强对外包工程和临时设施的安全管理，确保各项安全措施得到有效落实。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执行过程中的关键措施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制定详细的安全管理计划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明确安全管理目标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根据企业或组织的实际情况，制定明确的安全管理目标，如事故率、伤亡率等。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分配资源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为实施安全管理计划分配必要的资源，包括人力、物力、财力等。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分析安全风险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对企业或组织进行全面的安全风险分析，识别潜在的危险源和风险因素。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制定预防措施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针对识别出的安全风险，制定相应的预防措施，如安全操作规程、应急预案等。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设立安全管理机构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明确职责和权限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加强队伍建设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建立健全的安全管理机构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608" r="66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4775" r="2477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794" r="1479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在企业或组织内部设立专门的安全管理机构，负责安全管理的日常工作。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明确安全管理机构的职责和权限，确保其能够有效地履行职责。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建立安全管理机构与其他部门之间的有效沟通机制，确保信息畅通。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加强安全管理机构队伍建设，提高安全管理人员的专业素质和技能水平。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开展安全意识教育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实施安全技能培训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组织应急演练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评估培训效果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加强安全培训和演练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通过宣传、培训等方式提高全员的安全意识，增强安全防范能力。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定期组织应急演练，提高员工在紧急情况下的应急处置能力。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针对不同岗位和工种开展相应的安全技能培训，提高员工的安全操作技能。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对安全培训和演练的效果进行评估，不断改进和完善培训内容和方式。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https://d.book118.com/865314103200011110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2024-09-15T18:58:35.824</cp:lastPrinted>
  <dcterms:created xsi:type="dcterms:W3CDTF">2024-09-15T10:58:35Z</dcterms:created>
  <dcterms:modified xsi:type="dcterms:W3CDTF">2024-09-15T10:58:38Z</dcterms:modified>
</cp:coreProperties>
</file>