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91B7F-CC46-4A50-8AD5-B138131E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FC9D-0032-44C8-B75B-67CF2EEC7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8CC17-065C-4639-B3CC-3211696A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F55D1-AA47-4367-9E32-6E03B81E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20A00-03DD-4E2B-AEED-EA0C2E0E0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1E806-7C96-4A60-9B00-0477B19C3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A672D-9AA9-456E-AC2E-F1E1F618B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83282-7BBB-4607-9CFA-AA9A80294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86B9A-AA84-4359-A24D-A56479DD9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A8ACB-9A48-4454-AA3F-B0553E8E4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73D85-EC94-4261-AC06-393E1F59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4224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情境二物流成本的分类及构成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包装成本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装卸搬运成本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信息流成本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在物流过程中，企业为了提供有关的物流服务，要占用和耗费一定的活劳动和物化劳动中必要劳动时间的货币表现，是物流服务价值的重要组成部分。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物流成本是衡量企业物流管理水平的重要指标，降低物流成本可以提高企业经济效益和竞争力。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包括运输工具的固定费用、运输损耗、运输人员费用等。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包括仓库租金、设备折旧、库存资金占用利息等。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包装成本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包括包装材料费用、包装机械费用、包装技术费用等。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装卸搬运成本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包括装卸搬运人员费用、装卸搬运设备费用等。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流通加工成本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包括流通加工设备费用、流通加工材料费用等。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物流信息和管理费用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包括物流信息系统建设费用、物流管理人员工资等。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按物流范围划分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按归属标的划分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按成本性质划分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按可控性划分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按物流功能划分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按支付形态划分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可分为供应物流费、生产物流费、销售物流费、回收物流费和废弃物物流费等。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可分为委托物流费和外付物流费。其中，外付物流费又可分为运费、保管费、装卸费等。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可分为运输费、保管费、装卸费、包装费、流通加工费、信息处理费等。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可分为销售物流费、生产物流费、供应物流费和回收废弃物流费等。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可分为固定成本、变动成本和半变动成本。其中，固定成本如租金、折旧费等；变动成本如运费、包装费等；半变动成本如人工费等。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可分为可控成本和不可控成本。可控成本是指企业能够控制和调节的成本，如人工费、材料费等；不可控成本是指企业无法控制和调节的成本，如租金、折旧费等。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运输成本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适用于短途、小批量、高频率的货物运输，成本相对较低，但受交通拥堵和路况影响较大。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公路运输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适用于中长途、大批量、稳定的货物运输，成本相对较低，且运输效率高。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铁路运输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适用于长途、大批量、低价值的货物运输，成本最低，但运输速度慢，受天气和航道影响较大。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适用于短途、小批量、高价值的货物运输，成本最高，但运输速度最快，适用于紧急情况下的物流需求。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航空运输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运输距离越长，单位货物的运输成本通常越低，因为固定成本（如装卸费、中转费等）在总成本中的占比会随着运输距离的增加而降低。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不同的运输方式在不同距离范围内的成本表现也有所不同。例如，短途运输中，公路运输成本相对较低；而长途运输中，水路或铁路运输成本更具优势。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运输距离与成本关系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运输成本优化策略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合理选择运输方式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根据货物的性质、数量、运输距离和时效要求等因素，综合评估各种运输方式的成本效益，选择最合适的运输方式。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优化装载方案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通过提高车辆装载率、减少空驶率等方式，降低单位货物的运输成本。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加强路线规划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利用先进的路线规划技术和实时交通信息，选择最佳运输路线，减少绕行和等待时间，降低运输成本。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实施集中配送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通过设立区域配送中心，将分散的小批量货物集中起来进行配送，提高配送效率，降低配送成本。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仓储成本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选址决策成本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企业在选择仓库位置时需要考虑运输距离、交通便利性、租金等因素，这些决策过程会产生一定的成本。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仓库租金或建设成本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根据仓库的位置、面积和设施条件，企业需要支付相应的租金或建设成本。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仓库设备投入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包括货架、叉车、搬运设备、存储设备等的购置和维护成本。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仓储设施及选址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库存持有成本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库存管理与成本控制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包括资金占用成本、库存保险费用、库存损耗等。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库存管理费用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包括库存管理人员的工资、培训费用、办公费用等。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企业采用不同的库存控制策略，如定期订货、定量订货等，这些策略的实施会产生一定的成本。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库存控制策略成本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https://d.book118.com/865314224104011104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2024-09-14T00:00:58.310</cp:lastPrinted>
  <dcterms:created xsi:type="dcterms:W3CDTF">2024-09-13T16:00:58Z</dcterms:created>
  <dcterms:modified xsi:type="dcterms:W3CDTF">2024-09-13T16:01:00Z</dcterms:modified>
</cp:coreProperties>
</file>