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47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15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DB0D1C-B4BA-419C-A097-5D6A2A905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58D0B4-6760-402A-A5EB-DFC04EF76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391D8A-C1F0-4C73-8B31-EC5BB9FEB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2B8FFF-F0A7-46C2-B9E6-B4E14A14D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3EE283-F01F-466E-AAE4-F27A360E7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6B1C23-2947-4166-9BB1-20221B497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A2BB67-3D6E-4621-BE9E-92CDD1C9A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B7398C-868D-4173-98C2-EA4D302EF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89EC76-D0AC-4A31-9874-3091F3D5A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77E40F-3A5C-4401-ACB4-8EF5FFB31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08C77F-1A47-4F56-A214-7D63CD06E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464" r:id="rId2"/>
    <p:sldLayoutId id="2147484465" r:id="rId3"/>
    <p:sldLayoutId id="2147484466" r:id="rId4"/>
    <p:sldLayoutId id="2147484467" r:id="rId5"/>
    <p:sldLayoutId id="2147484468" r:id="rId6"/>
    <p:sldLayoutId id="2147484469" r:id="rId7"/>
    <p:sldLayoutId id="2147484470" r:id="rId8"/>
    <p:sldLayoutId id="2147484471" r:id="rId9"/>
    <p:sldLayoutId id="2147484472" r:id="rId10"/>
    <p:sldLayoutId id="214748447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tags" Target="../tags/tag139.xml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32101434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提高女装的在线搜索排名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93980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1075690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了解女装市场和消费者需求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7830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202311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213677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优化产品关键词和描述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84416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3084195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317563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提升店铺权重和信誉度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88302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4123055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419290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运用营销策略提高曝光率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89966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5139690"/>
            <a:ext cx="109855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5209540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持续优化和改进销售策略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91629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了解女装市场和消费者需求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分析当前女装市场的趋势和流行元素</a:t>
            </a:r>
            <a:endParaRPr lang="zh-CN" altLang="en-US"/>
          </a:p>
        </p:txBody>
      </p:sp>
      <p:sp>
        <p:nvSpPr>
          <p:cNvPr id="104899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9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趋势：多元化、个性化、舒适化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9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流行元素：复古风、街头风、简约风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0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0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年轻人成为消费主力军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0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线上购物成为主流渠道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研究目标消费者的购买行为和需求特点</a:t>
            </a:r>
            <a:endParaRPr lang="zh-CN" altLang="en-US"/>
          </a:p>
        </p:txBody>
      </p:sp>
      <p:sp>
        <p:nvSpPr>
          <p:cNvPr id="104905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了解目标消费者的购买决策过程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了解目标消费者的购买偏好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研究目标消费者的搜索行为和购物习惯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分析目标消费者的需求特点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了解竞争对手的产品和销售策略</a:t>
            </a:r>
            <a:endParaRPr lang="zh-CN" altLang="en-US"/>
          </a:p>
        </p:txBody>
      </p:sp>
      <p:sp>
        <p:nvSpPr>
          <p:cNvPr id="104913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分析竞争对手的产品特点，了解其满足消费者需求的程度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研究竞争对手的销售策略，包括定价、促销和渠道等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对比分析竞争对手的产品和销售策略，找出自己的优势和不足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根据分析结果，制定针对性的产品改进和销售策略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19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9200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优化产品关键词和描述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选择与女装相关的热门关键词</a:t>
            </a:r>
            <a:endParaRPr lang="zh-CN" altLang="en-US"/>
          </a:p>
        </p:txBody>
      </p:sp>
      <p:sp>
        <p:nvSpPr>
          <p:cNvPr id="104925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6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关键词选择：根据目标受众和市场需求选择与女装相关的热门关键词，如“时尚女装”、“潮流女装”、“品牌女装”等。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6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关键词优化：在产品描述中合理使用关键词，确保搜索引擎能够准确理解产品内容，提高搜索排名。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7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7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避免过度优化：避免过度堆砌关键词，保持描述的自然流畅，提高用户体验。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7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定期更新：定期更新关键词和描述，以反映市场变化和用户需求的变化。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编写吸引眼球的产品标题和描述</a:t>
            </a:r>
            <a:endParaRPr lang="zh-CN" altLang="en-US"/>
          </a:p>
        </p:txBody>
      </p:sp>
      <p:sp>
        <p:nvSpPr>
          <p:cNvPr id="104932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标题应简短明了，突出产品特点和卖点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描述应详细丰富，涵盖产品材质、尺寸、风格等信息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使用关键词时要注意与产品相关度，避免过度堆砌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语言要生动有趣，吸引用户点击并了解更多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利用长尾关键词提高搜索排名</a:t>
            </a:r>
            <a:endParaRPr lang="zh-CN" altLang="en-US"/>
          </a:p>
        </p:txBody>
      </p:sp>
      <p:sp>
        <p:nvSpPr>
          <p:cNvPr id="104938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9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9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如何优化产品描述以吸引搜索引擎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0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案例分析：某女装店铺如何利用长尾关键词提高搜索排名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0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长尾关键词能提高搜索排名的原理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0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如何确定有效的长尾关键词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4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45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45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提升店铺权重和信誉度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https://d.book118.com/865321014344011041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6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7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74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1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14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1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+中文标题</vt:lpstr>
      <vt:lpstr>Calibri Light</vt:lpstr>
      <vt:lpstr>宋体</vt:lpstr>
      <vt:lpstr>Office Theme</vt:lpstr>
      <vt:lpstr>提高女装的在线搜索排名</vt:lpstr>
      <vt:lpstr>目录</vt:lpstr>
      <vt:lpstr>了解女装市场和消费者需求</vt:lpstr>
      <vt:lpstr>分析当前女装市场的趋势和流行元素</vt:lpstr>
      <vt:lpstr>研究目标消费者的购买行为和需求特点</vt:lpstr>
      <vt:lpstr>了解竞争对手的产品和销售策略</vt:lpstr>
      <vt:lpstr>优化产品关键词和描述</vt:lpstr>
      <vt:lpstr>选择与女装相关的热门关键词</vt:lpstr>
      <vt:lpstr>编写吸引眼球的产品标题和描述</vt:lpstr>
      <vt:lpstr>利用长尾关键词提高搜索排名</vt:lpstr>
      <vt:lpstr>提升店铺权重和信誉度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2024-09-02T21:11:28.273</cp:lastPrinted>
  <dcterms:created xsi:type="dcterms:W3CDTF">2024-09-02T13:11:28Z</dcterms:created>
  <dcterms:modified xsi:type="dcterms:W3CDTF">2024-09-02T13:11:30Z</dcterms:modified>
</cp:coreProperties>
</file>