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033F-3714-400A-B0C3-4C48293CC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07F86-231F-4857-A0E0-68039D09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AE6A2-C0E3-4042-80A2-BFCA4023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B8DF-D50C-462C-A82F-EA490E5EF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8F79C-7BDD-4894-A975-C71362B1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CA9B1-53B0-4B25-A624-E44A3BCC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1E609-9A2C-45E8-8EC8-0E521AE3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53A3F-3FB6-4294-8DE8-A13E151D9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F5D44-330D-4D29-BEFC-2ADE04DA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88FDC-D026-4C14-B1F1-2CCECBAC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85BAC-554A-44F4-ADD3-31C162BB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2203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检验和检疫：关键技术与应用\n## 1.现场检验和检疫的基本概念与重要性\n### 1.1现场检验和检疫的定义及目的\n### 1.2现场检验和检疫的重要性及影响\n### 1.3现场检验和检疫的范围和领域\n## 2.现场检验和检疫的技术与方法\n### 2.1现场快速检测技术及其优缺点\n### 2.2现代检疫技术及其发展趋势\n### 2.3现场检验和检疫的技术组合与应用\n## 3.现场检验和检疫的程序与规范\n### 3.1现场检验和检疫的程序与流程\n### 3.2现场检验和检疫的标准与规范\n### 3.3现场检验和检疫的质量控制与保障\n## 4.现场检验和检疫在不同行业中的应用\n### 4.1农业生产与食品安全领域的应用\n### 4.2进出口货物检验与检疫的应用\n### 4.3交通运输与物流领域的应用\n## 5.现场检验和检疫的挑战与未来展望\n### 5.1现场检验和检疫面临的技术与管理挑战\n### 5.2现场检验和检疫技术的发展趋势\n### 5.3现场检验和检疫未来发展的建议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现场检验和检疫：关键技术与应用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现场检验和检疫的基本概念与重要性</a:t>
            </a:r>
            <a:endParaRPr/>
          </a:p>
        </p:txBody>
      </p:sp>
      <p:sp>
        <p:nvSpPr>
          <p:cNvPr id="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现场检验和检疫是在生产、加工、运输、储存等环节进行的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质量、卫生和安全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检测与监管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现场检验：对产品、设备、设施等进行实时检测，确保质量、卫生和安全要求符合规定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检疫：对动植物、交通工具、货物等进行病原体、病虫害、污染物等方面的检测，防止疫情扩散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目的是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保障产品质量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维护消费者权益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促进国际贸易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保障产品质量：通过对生产环节的现场检验，确保产品质量符合标准要求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维护消费者权益：通过现场检验和检疫，防止不合格产品流入市场，保护消费者利益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促进国际贸易：通过国际间的检验和检疫合作，降低贸易壁垒，促进国际贸易发展</a:t>
            </a:r>
            <a:endParaRPr/>
          </a:p>
        </p:txBody>
      </p: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现场检验和检疫的定义及目的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现场检验和检疫对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产品质量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国际贸易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产品质量：现场检验和检疫确保产品质量符合标准要求，提高消费者信任度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食品安全：现场检验和检疫防止不合格食品流入市场，保障食品安全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国际贸易：现场检验和检疫降低贸易壁垒，促进国际贸易发展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现场检验和检疫对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政府和消费者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具有积极意义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企业：现场检验和检疫提高企业产品质量，降低生产成本，提高市场竞争力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政府：现场检验和检疫提高政府监管能力，维护市场秩序，保障公共利益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消费者：现场检验和检疫保障消费者权益，提高消费者信心，促进市场繁荣</a:t>
            </a:r>
            <a:endParaRPr/>
          </a:p>
        </p:txBody>
      </p: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现场检验和检疫的重要性及影响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现场检验和检疫的范围包括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农产品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工业产品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动植物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交通工具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进出口货物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等多个领域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农产品：现场检验和检疫确保农产品质量、卫生和安全要求符合规定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食品：现场检验和检疫对食品生产、加工、储存等环节进行质量、卫生和安全检测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工业产品：现场检验和检疫对工业产品进行质量、安全性能等方面的检测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动植物：现场检验和检疫对动植物进行病原体、病虫害、污染物等方面的检测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交通工具：现场检验和检疫对交通工具进行安全性能、卫生状况等方面的检测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进出口货物：现场检验和检疫对进出口货物进行质量、安全、卫生等方面的检测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国际贸易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等领域发挥着重要作用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国际贸易：现场检验和检疫降低贸易壁垒，促进国际贸易发展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食品安全：现场检验和检疫保障食品安全，维护消费者权益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环境保护：现场检验和检疫防止污染物质扩散，保护生态环境</a:t>
            </a:r>
            <a:endParaRPr/>
          </a:p>
        </p:txBody>
      </p: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现场检验和检疫的范围和领域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现场检验和检疫的技术与方法</a:t>
            </a:r>
            <a:endParaRPr/>
          </a:p>
        </p:txBody>
      </p:sp>
      <p:sp>
        <p:nvSpPr>
          <p:cNvPr id="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8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现场快速检测技术是指能够在短时间内对产品质量、卫生和安全进行检测的技术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检测方法：包括化学检测、生物检测、物理检测等多种方法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检测时间：一般在几分钟到几小时内完成，适用于现场快速检测需求</a:t>
                </a:r>
                <a:endParaRPr/>
              </a:p>
            </p:txBody>
          </p:sp>
        </p:grpSp>
        <p:grpSp>
          <p:nvGrpSpPr>
            <p:cNvPr id="8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现场快速检测技术的优点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检测速度快：能够在短时间内完成检测，满足现场检验和检疫的需求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操作简便：检测过程简单，易于操作，不需要专业人员操作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成本较低：检测成本低，适用于大规模现场检测</a:t>
                </a:r>
                <a:endParaRPr/>
              </a:p>
            </p:txBody>
          </p:sp>
        </p:grpSp>
        <p:grpSp>
          <p:nvGrpSpPr>
            <p:cNvPr id="9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现场快速检测技术的缺点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检测精度有限：相对于实验室检测，快速检测技术的精度较低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检测范围有限：部分快速检测技术只能针对特定项目进行检测</a:t>
                </a:r>
                <a:endParaRPr/>
              </a:p>
            </p:txBody>
          </p: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现场快速检测技术及其优缺点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现代检疫技术是指采用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纳米技术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等先进技术手段进行的检疫检测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生物技术：如基因检测、免疫检测等技术，提高检疫检测的准确性和灵敏度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信息技术：如大数据分析、物联网监控等技术，提高检疫监管的效率和效果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纳米技术：如纳米传感器、纳米材料等技术，提高检疫检测的精度和灵敏度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现代检疫技术的发展趋势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技术创新：不断研发新的检疫技术，提高检疫检测的准确性和效率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信息化：利用信息技术手段，提高检疫监管的信息化水平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智能化：结合人工智能、大数据等技术，实现检疫检测的智能化</a:t>
            </a:r>
            <a:endParaRPr/>
          </a:p>
        </p:txBody>
      </p:sp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现代检疫技术及其发展趋势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现场检验和检疫的技术组合与应用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现场检验和检疫技术组合是指将多种检测技术相结合，提高检测效果和准确性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组合方式：如化学检测与生物检测相结合，提高病原体检测的准确性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应用领域：如农产品、食品、进出口货物等多个领域的现场检验和检疫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现场检验和检疫技术的应用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农产品：采用生物检测、化学检测等技术，确保农产品质量、卫生和安全要求符合规定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食品：采用生物检测、物理检测等技术，对食品生产、加工、储存等环节进行质量、卫生和安全检测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进出口货物：采用化学检测、物理检测等技术，对进出口货物进行质量、安全、卫生等方面的检测</a:t>
            </a:r>
            <a:endParaRPr/>
          </a:p>
        </p:txBody>
      </p:sp>
      <p:cxnSp>
        <p:nvCxnSpPr>
          <p:cNvPr id="10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现场检验和检疫的程序与规范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现场检验和检疫程序是指在生产、加工、运输、储存等环节进行的检测与监管流程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采样：对生产、加工、运输、储存等环节的产品进行采样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检测：对采样样品进行质量、卫生和安全方面的检测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判断：根据检测结果，判断产品是否合格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处理：对不合格产品进行整改、召回或销毁处理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现场检验和检疫流程包括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处理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四个环节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计划：制定现场检验和检疫计划，明确检测项目和时间安排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实施：按照计划进行现场检验和检疫，采集样品并进行检测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检查：对检测结果进行检查，判断产品是否合格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处理：对不合格产品进行整改、召回或销毁处理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现场检验和检疫的程序与流程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https://d.book118.com/865322034003011114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现场检验和检疫：关键技术与应用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2024-09-20T23:09:17.188</cp:lastPrinted>
  <dcterms:created xsi:type="dcterms:W3CDTF">2024-09-20T15:09:17Z</dcterms:created>
  <dcterms:modified xsi:type="dcterms:W3CDTF">2024-09-20T15:09:19Z</dcterms:modified>
</cp:coreProperties>
</file>