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216107-854C-4653-9B07-66ADFF7A2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99DAA0-D58D-4FA3-A8FF-CA5ABDF26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A5AA5-29E2-4276-9BD0-5C18008CDB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9B7878-1421-4B8F-B929-B7E000F0CD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FB9327-AEAC-49EB-BEAC-CECCE93B72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6B044A-2DE7-4318-AECB-8D4B891E79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077723-DC4D-4C47-A78B-2B8B170730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B379C7-E55C-496B-A8DD-AE708E286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F94D3-619C-4304-8360-D53E7D0BA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3A817-D189-419B-8470-265BFAA69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E36BB2-FFFE-4E38-A06F-AD7725DB1D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32310303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DSP技术及应用(陈金鹰)</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DSP技术概述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DSP算法基础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DSP编程实现与优化策略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典型应用场景分析：音频处理领域应用实践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典型应用场景分析：图像处理领域应用实践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DSP技术概述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DSP（Digital Signal Processing，数字信号处理）是利用数字计算机或专用数字硬件对信号进行采集、变换、滤波、估值、增强、压缩、识别等处理，以得到符合人们需要的信号形式。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DSP技术自20世纪60年代以来，随着计算机和信息技术的飞速发展，经历了由模拟信号处理到数字信号处理，由理论到实践，由硬件到软件的发展历程。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873" r="87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DSP定义与发展历程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DSP芯片一般采用哈佛结构或改进的哈佛结构，具有独立的程序总线和数据总线，可以同时取指令和执行指令。此外，DSP芯片还集成了专用的硬件乘法器，支持单周期乘法和累加运算，大大提高了运算速度。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结构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DSP芯片具有高速、实时、低功耗、可编程等特点。其高速性能使得DSP芯片能够实时处理高速数据流，满足各种实时信号处理应用的需求。同时，DSP芯片的低功耗特性使得其适用于便携式设备和电池供电的应用场景。此外，DSP芯片的可编程性使得其可以灵活应对各种复杂的信号处理算法和应用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DSP芯片结构及特点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DSP技术广泛应用于音频处理、图像处理、视频处理、通信信号处理等领域。例如，在音频处理中，DSP技术可以实现音频信号的压缩、编码、解码、降噪等功能；在图像处理中，DSP技术可以实现图像的增强、变换、压缩等功能；在视频处理中，DSP技术可以实现视频的编码、解码、传输等功能；在通信信号处理中，DSP技术可以实现信号的调制、解调、信道均衡等功能。</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前景</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人工智能、物联网等新兴技术的不断发展，DSP技术的应用前景将更加广阔。例如，在人工智能领域，DSP技术可以应用于深度学习算法的实现和加速；在物联网领域，DSP技术可以应用于传感器信号的采集和处理。此外，随着5G通信技术的普及和应用，DSP技术在通信信号处理领域的应用也将更加广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DSP应用领域与前景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DSP算法基础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192" b="1719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6055" r="1605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数字信号处理基本概念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数字信号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指时间和幅度均离散的信号，常用序列表示。</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模拟信号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指时间和幅度均连续的信号，常用函数表示。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数字信号处理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指用数值计算的方法对数字信号进行各种处理，包括信号的变换、滤波、检测、调制、解调以及信号的频谱分析和特征提取等。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指仅在离散时刻有定义的信号，常用序列表示。</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指输入和输出均为离散时间信号的系统。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离散时间信号与系统分析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离散时间系统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离散时间信号</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滤波器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指能够有选择地让某些频率分量通过而阻止其他频率分量通过的电路或算法。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139" r="1713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滤波器设计原理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根据滤波器的性能指标和设计要求，选择合适的滤波器类型和结构，并确定滤波器的阶数和系数。</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滤波器设计方法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包括窗函数法、频率采样法和优化算法等。其中，窗函数法是一种简单直观的设计方法，适用于一般滤波器设计；频率采样法可以精确控制滤波器的频率响应；优化算法可以进一步提高滤波器的性能。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滤波器设计原理与方法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DSP编程实现与优化策略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000" r="20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C/C语言因其高效性、可移植性和灵活性，成为DSP编程的首选语言。同时，汇编语言在性能关键部分也可发挥重要作用。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编程语言选择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选择合适的集成开发环境（IDE），如Code Composer Studio（CCS）等，以便进行代码编写、编译、调试和性能分析。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开发环境搭建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编程语言选择及开发环境搭建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算法选择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针对特定应用选择合适的算法，如FFT、滤波器等，并了解其数学原理和性能特点。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优化技巧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通过循环展开、使用查找表、减少函数调用等技巧，提高算法执行效率。同时，注意优化内存访问和减少计算复杂度。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算法实现与优化技巧分享</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https://d.book118.com/865323103033011111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2024-09-16T20:50:10.033</cp:lastPrinted>
  <dcterms:created xsi:type="dcterms:W3CDTF">2024-09-16T12:50:10Z</dcterms:created>
  <dcterms:modified xsi:type="dcterms:W3CDTF">2024-09-16T12:50:12Z</dcterms:modified>
</cp:coreProperties>
</file>