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52720-49E8-4654-A27C-5FE7BF34C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66293-9C8C-4E24-8651-49F766262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778D0-11F7-4926-9C5F-7A2A93354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E1AF7-8D90-4025-888A-E311D737C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B9A49-8F13-497D-A376-DA38588D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35201-2D85-4E0C-8A44-CC72A2F4F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7BA009-6C9C-481B-A3CB-A79E9CED8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96D97-3B2F-47B7-BC45-B6FA23B8C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D3E29-4FCF-46B7-AD4C-8157733B5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88F47-83B6-49B2-B49C-86982443E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0415D-6B20-4C38-AE50-7362A6B47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311333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优秀导购员工作总结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热情接待每一位进店的顾客，提供专业的产品咨询和解答。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保持产品陈列整齐、美观，方便顾客挑选。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及时向顾客介绍促销活动，促进销售。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处理顾客的退换货、维修等售后问题，维护顾客关系。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接待顾客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产品陈列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顾客满意度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商品陈列优化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629" r="1562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2666" r="2266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通过提升产品知识和销售技巧，提高个人及整体销售额。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提供优质服务，增强顾客满意度和忠诚度。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定期调整陈列，保持产品的新鲜感和吸引力。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与团队成员紧密合作，共同完成销售任务。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95" r="1529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设定每月、每周的销售目标，努力完成并争取超越。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个人销售业绩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在销售过程中，积极推荐相关产品，提高客单价。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连带销售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积极开拓新客户，扩大客户群体。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定期回访老客户，了解需求，提供个性化服务。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老客户维护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热情、礼貌地接待每一位进店的客户，提供微笑服务。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客户接待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产品咨询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主动询问客户的需求，了解客户的购买意向和预算，以便更好地为他们推荐合适的产品。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耐心解答客户关于产品的疑问，提供专业的产品信息，帮助客户更好地了解产品。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不断提升自己的服务水平，提高客户满意度。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客户接待与服务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深入了解产品的特点、功能、用途等信息，以便更好地为客户推荐。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产品知识掌握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根据客户的实际需求和预算，为他们推荐最适合的产品。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针对性推荐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了解竞争对手的产品特点，与自己的产品进行对比，突出产品的优势。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竞品对比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及时掌握市场新品动态，向客户推介新品，满足客户多样化的需求。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新品推介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产品介绍与推荐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根据店铺的销售任务，制定个人销售目标，并努力达成。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销售目标制定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运用有效的销售技巧，如促成交易、处理客户异议等，提高销售成功率。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销售技巧运用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与同事保持良好的合作关系，共同完成销售任务。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定期分析销售数据，找出问题并制定改进措施。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客户回访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定期对已购买客户进行回访，了解产品的使用情况，收集客户的反馈意见。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在客户生日、节日等特殊日子，送上祝福和关怀，增强客户忠诚度。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通过调查问卷等方式，了解客户的满意度，以便不断改进服务。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及时处理客户的投诉和抱怨，积极解决问题，维护良好的客户关系。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创新销售策略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根据市场变化和客户需求，积极尝试新的销售策略和技巧，有效提升销售效果。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成功引导客户购买高价值产品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通过深入了解客户需求，提供专业建议，成功引导客户购买高价值产品，实现销售业绩的突破。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有效解决客户疑虑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在销售过程中，能够耐心倾听客户疑虑，提供有针对性的解答，有效消除客户顾虑，促进交易达成。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https://d.book118.com/865331133302011042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2024-09-04T04:49:23.967</cp:lastPrinted>
  <dcterms:created xsi:type="dcterms:W3CDTF">2024-09-03T20:49:23Z</dcterms:created>
  <dcterms:modified xsi:type="dcterms:W3CDTF">2024-09-03T20:49:26Z</dcterms:modified>
</cp:coreProperties>
</file>