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3DFD6-C3E6-4DEC-BDDC-C30E4B7F9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51D43-285F-4399-963C-21FD55CD9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3A8E2-E7D6-4ABD-AE31-0F0CDC37F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B9191-0442-4951-8C9D-1A6E693EF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69513B-D011-42AB-825C-49F0B4D1B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272EB-B6B1-4AA2-B70F-979962ECB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55F21A-EE49-472B-A4E7-22CDCE329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ED7D8-7274-4287-9109-2B9C8310F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CC9EA-1960-4C4A-9E0D-20CE02CD8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4349F-0FC1-4170-ADC3-9A97DFC83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3A5EE-B78C-4C89-9BBC-B27B8E64B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33010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职业技能培训与发展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职业技能培训现状分析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职业技能培训策略与方法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职业技能发展趋势预测与应对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职业技能培训概述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提高员工职业技能水平，满足企业业务发展需求。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促进员工个人职业发展，提升职业竞争力。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推动企业转型升级，实现可持续发展。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提供入职培训，帮助他们快速适应工作环境。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在职员工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转岗员工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提供岗位技能培训、职业素养培训等，提高员工综合素质。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提供转岗培训，帮助他们掌握新岗位所需技能。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通过考试、实践操作、工作表现等方式对培训效果进行评估，确保培训质量。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可采用线上课程、线下培训、实践操作等多种形式。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包括理论知识、实践技能、职业素养等方面。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根据培训对象和内容的不同，培训周期可长可短，灵活安排。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职业技能培训现状分析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国内注重知识传授，国外强调能力培养和实践经验。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培训理念差异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国内以课堂教学为主，国外则采用线上线下结合、工作坊等多种形式。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培训模式多样性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国内在培训资源投入上相对较少，而国外则更加重视培训资源的整合和优化。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培训资源投入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国内外培训现状比较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44" r="8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行业内培训现状调查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行业培训需求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不同行业对职业技能培训的需求程度和重点有所不同。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培训内容与形式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行业内培训内容以岗位技能和职业素养为主，形式包括在岗培训、脱产培训等。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行业内普遍缺乏对培训效果的科学评估体系。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某互联网公司职业技能培训体系建设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某制造业企业员工技能提升计划实施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某职业院校产教融合模式下的职业技能培训实践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职业技能培训策略与方法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通过测试和面试等方式，了解学员的技能基础和学习需求，为制定个性化培训计划提供依据。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评估学员现有技能水平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根据学员需求和职业发展要求，设定明确的培训目标，包括知识、技能和态度等方面的提升。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针对不同学员的特点和需求，制定个性化的培训方案，包括学习内容、学习方式、学习进度等方面的安排。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制定个性化培训方案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理论讲授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通过课堂讲解、案例分析等方式，传授相关理论知识和实践经验。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鼓励学员分组讨论，分享经验和观点，促进彼此之间的交流和合作。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组织学员进行实际操作练习，提高技能熟练度和应用能力。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利用网络平台和数字化资源，提供灵活便捷的学习方式，满足学员多样化的学习需求。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实训基地建设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技能竞赛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加强实践操作环节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与企业合作，提供实践机会和就业渠道，让学员在实践中掌握职业技能和工作经验。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建立实训基地，模拟真实工作环境，提供实践操作和技能训练的场所和设备。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组织技能竞赛，激发学员的学习兴趣和动力，提高技能水平和综合素质。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鼓励学员参加社会实践活动，了解社会需求和发展趋势，增强职业素养和社会责任感。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职业技能培训效果评估与改进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https://d.book118.com/865333010011011110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2024-09-15T03:33:02.975</cp:lastPrinted>
  <dcterms:created xsi:type="dcterms:W3CDTF">2024-09-14T19:33:02Z</dcterms:created>
  <dcterms:modified xsi:type="dcterms:W3CDTF">2024-09-14T19:33:05Z</dcterms:modified>
</cp:coreProperties>
</file>