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32C163-90B4-4016-A8C4-659265E273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AFEA9B-6357-4855-B501-2C2BB4B526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231FD4-9930-494E-BAFC-AF52A593D7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88F30E-4131-47AD-993F-DE58ED2EA6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4E71EC2-B69C-4564-8516-6E948C625F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DD20449-4B11-412A-A6FD-E1BA720026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DAAB753-B1B7-42D3-8CC7-36C35B889A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A9AB42-0821-4248-BF62-604349102C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7E248B-405A-44A5-8A2E-8F23F02CE9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DF844C-2F69-4540-8EE0-21524E2B22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F8C758-B1A5-45FC-8398-2B5CBC98D1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jpeg" /><Relationship Id="rId4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5340042011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</p:spPr>
        <p:txBody>
          <a:bodyPr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如何确保6S管理的质量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</p:spPr>
          <p:txBody>
            <a:bodyPr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/>
                  </a:solidFill>
                  <a:latin typeface="Microsoft Yahei"/>
                  <a:ea typeface="Microsoft Yahei"/>
                  <a:cs typeface="Microsoft Yahei"/>
                </a:rPr>
                <a:t>汇报人：XX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</p:spPr>
          <p:txBody>
            <a:bodyPr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/>
                  </a:solidFill>
                  <a:latin typeface="Microsoft Yahei"/>
                  <a:ea typeface="Microsoft Yahei"/>
                  <a:cs typeface="Microsoft Yahei"/>
                </a:rPr>
                <a:t>20XX-XX-XX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6S管理概述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6S管理实施步骤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确保6S管理质量的措施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持续改进与创新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6S管理概述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542" r="1654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6S管理是一种起源于日本的现场管理方法和理念，包括整理（Seiri）、整顿（Seiton）、清扫（Seiso）、清洁（Seiketsu）、素养（Shitsuke）和安全（Safety）六个方面。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6S管理注重通过持续改善工作环境，提高工作效率，减少浪费，保证产品质量，以及提升员工素养和安全意识。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理念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6S管理的定义与理念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98583" y="3042229"/>
            <a:ext cx="997196" cy="997196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613390" y="3042229"/>
            <a:ext cx="3121017" cy="997196"/>
          </a:xfrm>
          <a:prstGeom prst="rect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98583" y="4176423"/>
            <a:ext cx="997196" cy="99719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613390" y="4176423"/>
            <a:ext cx="3121017" cy="997196"/>
          </a:xfrm>
          <a:prstGeom prst="rect">
            <a:avLst/>
          </a:prstGeom>
          <a:solidFill>
            <a:schemeClr val="accent1">
              <a:alpha val="13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994943" y="3417320"/>
            <a:ext cx="204472" cy="247009"/>
          </a:xfrm>
          <a:custGeom>
            <a:rect l="l" t="t" r="r" b="b"/>
            <a:pathLst>
              <a:path w="115" h="140">
                <a:moveTo>
                  <a:pt x="75" y="56"/>
                </a:moveTo>
                <a:cubicBezTo>
                  <a:pt x="97" y="56"/>
                  <a:pt x="97" y="56"/>
                  <a:pt x="97" y="56"/>
                </a:cubicBezTo>
                <a:cubicBezTo>
                  <a:pt x="100" y="56"/>
                  <a:pt x="103" y="58"/>
                  <a:pt x="103" y="61"/>
                </a:cubicBezTo>
                <a:cubicBezTo>
                  <a:pt x="103" y="63"/>
                  <a:pt x="102" y="65"/>
                  <a:pt x="100" y="66"/>
                </a:cubicBezTo>
                <a:cubicBezTo>
                  <a:pt x="9" y="138"/>
                  <a:pt x="9" y="138"/>
                  <a:pt x="9" y="138"/>
                </a:cubicBezTo>
                <a:cubicBezTo>
                  <a:pt x="6" y="140"/>
                  <a:pt x="3" y="140"/>
                  <a:pt x="1" y="137"/>
                </a:cubicBezTo>
                <a:cubicBezTo>
                  <a:pt x="0" y="136"/>
                  <a:pt x="0" y="133"/>
                  <a:pt x="1" y="131"/>
                </a:cubicBezTo>
                <a:cubicBezTo>
                  <a:pt x="36" y="67"/>
                  <a:pt x="36" y="67"/>
                  <a:pt x="36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2" y="67"/>
                  <a:pt x="10" y="64"/>
                  <a:pt x="10" y="61"/>
                </a:cubicBezTo>
                <a:cubicBezTo>
                  <a:pt x="10" y="60"/>
                  <a:pt x="10" y="59"/>
                  <a:pt x="11" y="58"/>
                </a:cubicBezTo>
                <a:cubicBezTo>
                  <a:pt x="49" y="3"/>
                  <a:pt x="49" y="3"/>
                  <a:pt x="49" y="3"/>
                </a:cubicBezTo>
                <a:cubicBezTo>
                  <a:pt x="50" y="1"/>
                  <a:pt x="52" y="1"/>
                  <a:pt x="54" y="1"/>
                </a:cubicBezTo>
                <a:cubicBezTo>
                  <a:pt x="54" y="0"/>
                  <a:pt x="54" y="0"/>
                  <a:pt x="54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4" y="0"/>
                  <a:pt x="116" y="3"/>
                  <a:pt x="116" y="6"/>
                </a:cubicBezTo>
                <a:cubicBezTo>
                  <a:pt x="116" y="7"/>
                  <a:pt x="115" y="9"/>
                  <a:pt x="114" y="10"/>
                </a:cubicBezTo>
                <a:cubicBezTo>
                  <a:pt x="75" y="56"/>
                  <a:pt x="75" y="56"/>
                  <a:pt x="75" y="56"/>
                </a:cubicBezTo>
                <a:close/>
                <a:moveTo>
                  <a:pt x="81" y="67"/>
                </a:moveTo>
                <a:cubicBezTo>
                  <a:pt x="81" y="67"/>
                  <a:pt x="81" y="67"/>
                  <a:pt x="81" y="67"/>
                </a:cubicBezTo>
                <a:cubicBezTo>
                  <a:pt x="63" y="67"/>
                  <a:pt x="63" y="67"/>
                  <a:pt x="63" y="67"/>
                </a:cubicBezTo>
                <a:cubicBezTo>
                  <a:pt x="63" y="67"/>
                  <a:pt x="63" y="67"/>
                  <a:pt x="63" y="67"/>
                </a:cubicBezTo>
                <a:cubicBezTo>
                  <a:pt x="62" y="67"/>
                  <a:pt x="61" y="66"/>
                  <a:pt x="60" y="65"/>
                </a:cubicBezTo>
                <a:cubicBezTo>
                  <a:pt x="57" y="63"/>
                  <a:pt x="57" y="60"/>
                  <a:pt x="59" y="58"/>
                </a:cubicBezTo>
                <a:cubicBezTo>
                  <a:pt x="99" y="11"/>
                  <a:pt x="99" y="11"/>
                  <a:pt x="99" y="11"/>
                </a:cubicBezTo>
                <a:cubicBezTo>
                  <a:pt x="57" y="11"/>
                  <a:pt x="57" y="11"/>
                  <a:pt x="57" y="11"/>
                </a:cubicBezTo>
                <a:cubicBezTo>
                  <a:pt x="26" y="56"/>
                  <a:pt x="26" y="56"/>
                  <a:pt x="26" y="56"/>
                </a:cubicBezTo>
                <a:cubicBezTo>
                  <a:pt x="45" y="56"/>
                  <a:pt x="45" y="56"/>
                  <a:pt x="45" y="56"/>
                </a:cubicBezTo>
                <a:cubicBezTo>
                  <a:pt x="45" y="56"/>
                  <a:pt x="45" y="56"/>
                  <a:pt x="45" y="56"/>
                </a:cubicBezTo>
                <a:cubicBezTo>
                  <a:pt x="46" y="56"/>
                  <a:pt x="47" y="56"/>
                  <a:pt x="48" y="56"/>
                </a:cubicBezTo>
                <a:cubicBezTo>
                  <a:pt x="51" y="58"/>
                  <a:pt x="52" y="61"/>
                  <a:pt x="50" y="64"/>
                </a:cubicBezTo>
                <a:cubicBezTo>
                  <a:pt x="23" y="113"/>
                  <a:pt x="23" y="113"/>
                  <a:pt x="23" y="113"/>
                </a:cubicBezTo>
                <a:cubicBezTo>
                  <a:pt x="81" y="67"/>
                  <a:pt x="81" y="67"/>
                  <a:pt x="81" y="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974048" y="4550398"/>
            <a:ext cx="247009" cy="249248"/>
          </a:xfrm>
          <a:custGeom>
            <a:rect l="l" t="t" r="r" b="b"/>
            <a:pathLst>
              <a:path w="140" h="141">
                <a:moveTo>
                  <a:pt x="98" y="20"/>
                </a:moveTo>
                <a:cubicBezTo>
                  <a:pt x="116" y="2"/>
                  <a:pt x="116" y="2"/>
                  <a:pt x="116" y="2"/>
                </a:cubicBezTo>
                <a:cubicBezTo>
                  <a:pt x="118" y="0"/>
                  <a:pt x="120" y="0"/>
                  <a:pt x="121" y="2"/>
                </a:cubicBezTo>
                <a:cubicBezTo>
                  <a:pt x="121" y="2"/>
                  <a:pt x="122" y="3"/>
                  <a:pt x="122" y="3"/>
                </a:cubicBezTo>
                <a:cubicBezTo>
                  <a:pt x="122" y="3"/>
                  <a:pt x="122" y="3"/>
                  <a:pt x="122" y="3"/>
                </a:cubicBezTo>
                <a:cubicBezTo>
                  <a:pt x="122" y="3"/>
                  <a:pt x="122" y="3"/>
                  <a:pt x="122" y="3"/>
                </a:cubicBezTo>
                <a:cubicBezTo>
                  <a:pt x="125" y="16"/>
                  <a:pt x="125" y="16"/>
                  <a:pt x="125" y="16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9" y="19"/>
                  <a:pt x="139" y="20"/>
                </a:cubicBezTo>
                <a:cubicBezTo>
                  <a:pt x="140" y="21"/>
                  <a:pt x="140" y="23"/>
                  <a:pt x="139" y="25"/>
                </a:cubicBezTo>
                <a:cubicBezTo>
                  <a:pt x="121" y="43"/>
                  <a:pt x="121" y="43"/>
                  <a:pt x="121" y="43"/>
                </a:cubicBezTo>
                <a:cubicBezTo>
                  <a:pt x="120" y="43"/>
                  <a:pt x="119" y="44"/>
                  <a:pt x="118" y="43"/>
                </a:cubicBezTo>
                <a:cubicBezTo>
                  <a:pt x="108" y="41"/>
                  <a:pt x="108" y="41"/>
                  <a:pt x="108" y="41"/>
                </a:cubicBezTo>
                <a:cubicBezTo>
                  <a:pt x="103" y="46"/>
                  <a:pt x="103" y="46"/>
                  <a:pt x="103" y="46"/>
                </a:cubicBezTo>
                <a:cubicBezTo>
                  <a:pt x="108" y="53"/>
                  <a:pt x="112" y="62"/>
                  <a:pt x="112" y="72"/>
                </a:cubicBezTo>
                <a:cubicBezTo>
                  <a:pt x="112" y="84"/>
                  <a:pt x="107" y="95"/>
                  <a:pt x="99" y="102"/>
                </a:cubicBezTo>
                <a:cubicBezTo>
                  <a:pt x="99" y="102"/>
                  <a:pt x="99" y="102"/>
                  <a:pt x="99" y="102"/>
                </a:cubicBezTo>
                <a:cubicBezTo>
                  <a:pt x="91" y="110"/>
                  <a:pt x="81" y="115"/>
                  <a:pt x="69" y="115"/>
                </a:cubicBezTo>
                <a:cubicBezTo>
                  <a:pt x="57" y="115"/>
                  <a:pt x="46" y="110"/>
                  <a:pt x="39" y="102"/>
                </a:cubicBezTo>
                <a:cubicBezTo>
                  <a:pt x="31" y="95"/>
                  <a:pt x="26" y="84"/>
                  <a:pt x="26" y="72"/>
                </a:cubicBezTo>
                <a:cubicBezTo>
                  <a:pt x="26" y="60"/>
                  <a:pt x="31" y="50"/>
                  <a:pt x="39" y="42"/>
                </a:cubicBezTo>
                <a:cubicBezTo>
                  <a:pt x="46" y="34"/>
                  <a:pt x="57" y="29"/>
                  <a:pt x="69" y="29"/>
                </a:cubicBezTo>
                <a:cubicBezTo>
                  <a:pt x="79" y="29"/>
                  <a:pt x="88" y="33"/>
                  <a:pt x="95" y="38"/>
                </a:cubicBezTo>
                <a:cubicBezTo>
                  <a:pt x="100" y="33"/>
                  <a:pt x="100" y="33"/>
                  <a:pt x="100" y="33"/>
                </a:cubicBezTo>
                <a:cubicBezTo>
                  <a:pt x="98" y="23"/>
                  <a:pt x="98" y="23"/>
                  <a:pt x="98" y="23"/>
                </a:cubicBezTo>
                <a:cubicBezTo>
                  <a:pt x="97" y="22"/>
                  <a:pt x="98" y="21"/>
                  <a:pt x="98" y="20"/>
                </a:cubicBezTo>
                <a:close/>
                <a:moveTo>
                  <a:pt x="124" y="55"/>
                </a:moveTo>
                <a:cubicBezTo>
                  <a:pt x="124" y="55"/>
                  <a:pt x="124" y="55"/>
                  <a:pt x="124" y="55"/>
                </a:cubicBezTo>
                <a:cubicBezTo>
                  <a:pt x="124" y="52"/>
                  <a:pt x="125" y="49"/>
                  <a:pt x="128" y="48"/>
                </a:cubicBezTo>
                <a:cubicBezTo>
                  <a:pt x="131" y="47"/>
                  <a:pt x="134" y="49"/>
                  <a:pt x="135" y="52"/>
                </a:cubicBezTo>
                <a:cubicBezTo>
                  <a:pt x="136" y="55"/>
                  <a:pt x="137" y="58"/>
                  <a:pt x="137" y="62"/>
                </a:cubicBezTo>
                <a:cubicBezTo>
                  <a:pt x="138" y="65"/>
                  <a:pt x="138" y="69"/>
                  <a:pt x="138" y="72"/>
                </a:cubicBezTo>
                <a:cubicBezTo>
                  <a:pt x="138" y="91"/>
                  <a:pt x="130" y="108"/>
                  <a:pt x="118" y="121"/>
                </a:cubicBezTo>
                <a:cubicBezTo>
                  <a:pt x="105" y="133"/>
                  <a:pt x="88" y="141"/>
                  <a:pt x="69" y="141"/>
                </a:cubicBezTo>
                <a:cubicBezTo>
                  <a:pt x="50" y="141"/>
                  <a:pt x="33" y="133"/>
                  <a:pt x="20" y="121"/>
                </a:cubicBezTo>
                <a:cubicBezTo>
                  <a:pt x="8" y="108"/>
                  <a:pt x="0" y="91"/>
                  <a:pt x="0" y="72"/>
                </a:cubicBezTo>
                <a:cubicBezTo>
                  <a:pt x="0" y="53"/>
                  <a:pt x="8" y="36"/>
                  <a:pt x="20" y="23"/>
                </a:cubicBezTo>
                <a:cubicBezTo>
                  <a:pt x="33" y="11"/>
                  <a:pt x="50" y="3"/>
                  <a:pt x="69" y="3"/>
                </a:cubicBezTo>
                <a:cubicBezTo>
                  <a:pt x="72" y="3"/>
                  <a:pt x="76" y="3"/>
                  <a:pt x="79" y="4"/>
                </a:cubicBezTo>
                <a:cubicBezTo>
                  <a:pt x="82" y="4"/>
                  <a:pt x="86" y="5"/>
                  <a:pt x="89" y="6"/>
                </a:cubicBezTo>
                <a:cubicBezTo>
                  <a:pt x="92" y="7"/>
                  <a:pt x="93" y="10"/>
                  <a:pt x="93" y="13"/>
                </a:cubicBezTo>
                <a:cubicBezTo>
                  <a:pt x="92" y="16"/>
                  <a:pt x="89" y="17"/>
                  <a:pt x="86" y="16"/>
                </a:cubicBezTo>
                <a:cubicBezTo>
                  <a:pt x="83" y="16"/>
                  <a:pt x="80" y="15"/>
                  <a:pt x="77" y="15"/>
                </a:cubicBezTo>
                <a:cubicBezTo>
                  <a:pt x="75" y="14"/>
                  <a:pt x="72" y="14"/>
                  <a:pt x="69" y="14"/>
                </a:cubicBezTo>
                <a:cubicBezTo>
                  <a:pt x="53" y="14"/>
                  <a:pt x="38" y="21"/>
                  <a:pt x="28" y="31"/>
                </a:cubicBezTo>
                <a:cubicBezTo>
                  <a:pt x="17" y="42"/>
                  <a:pt x="11" y="56"/>
                  <a:pt x="11" y="72"/>
                </a:cubicBezTo>
                <a:cubicBezTo>
                  <a:pt x="11" y="88"/>
                  <a:pt x="17" y="103"/>
                  <a:pt x="28" y="113"/>
                </a:cubicBezTo>
                <a:cubicBezTo>
                  <a:pt x="38" y="124"/>
                  <a:pt x="53" y="130"/>
                  <a:pt x="69" y="130"/>
                </a:cubicBezTo>
                <a:cubicBezTo>
                  <a:pt x="85" y="130"/>
                  <a:pt x="99" y="124"/>
                  <a:pt x="110" y="113"/>
                </a:cubicBezTo>
                <a:cubicBezTo>
                  <a:pt x="120" y="103"/>
                  <a:pt x="127" y="88"/>
                  <a:pt x="127" y="72"/>
                </a:cubicBezTo>
                <a:cubicBezTo>
                  <a:pt x="127" y="69"/>
                  <a:pt x="127" y="66"/>
                  <a:pt x="126" y="64"/>
                </a:cubicBezTo>
                <a:cubicBezTo>
                  <a:pt x="126" y="61"/>
                  <a:pt x="125" y="58"/>
                  <a:pt x="124" y="55"/>
                </a:cubicBezTo>
                <a:close/>
                <a:moveTo>
                  <a:pt x="69" y="52"/>
                </a:moveTo>
                <a:cubicBezTo>
                  <a:pt x="69" y="52"/>
                  <a:pt x="69" y="52"/>
                  <a:pt x="69" y="52"/>
                </a:cubicBezTo>
                <a:cubicBezTo>
                  <a:pt x="72" y="52"/>
                  <a:pt x="76" y="53"/>
                  <a:pt x="78" y="55"/>
                </a:cubicBezTo>
                <a:cubicBezTo>
                  <a:pt x="90" y="43"/>
                  <a:pt x="90" y="43"/>
                  <a:pt x="90" y="43"/>
                </a:cubicBezTo>
                <a:cubicBezTo>
                  <a:pt x="84" y="38"/>
                  <a:pt x="77" y="36"/>
                  <a:pt x="69" y="36"/>
                </a:cubicBezTo>
                <a:cubicBezTo>
                  <a:pt x="59" y="36"/>
                  <a:pt x="50" y="40"/>
                  <a:pt x="43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37" y="53"/>
                  <a:pt x="33" y="62"/>
                  <a:pt x="33" y="72"/>
                </a:cubicBezTo>
                <a:cubicBezTo>
                  <a:pt x="33" y="82"/>
                  <a:pt x="37" y="91"/>
                  <a:pt x="43" y="98"/>
                </a:cubicBezTo>
                <a:cubicBezTo>
                  <a:pt x="50" y="104"/>
                  <a:pt x="59" y="108"/>
                  <a:pt x="69" y="108"/>
                </a:cubicBezTo>
                <a:cubicBezTo>
                  <a:pt x="79" y="108"/>
                  <a:pt x="88" y="104"/>
                  <a:pt x="94" y="98"/>
                </a:cubicBezTo>
                <a:cubicBezTo>
                  <a:pt x="95" y="98"/>
                  <a:pt x="95" y="98"/>
                  <a:pt x="95" y="98"/>
                </a:cubicBezTo>
                <a:cubicBezTo>
                  <a:pt x="101" y="91"/>
                  <a:pt x="105" y="82"/>
                  <a:pt x="105" y="72"/>
                </a:cubicBezTo>
                <a:cubicBezTo>
                  <a:pt x="105" y="64"/>
                  <a:pt x="103" y="57"/>
                  <a:pt x="98" y="51"/>
                </a:cubicBezTo>
                <a:cubicBezTo>
                  <a:pt x="86" y="62"/>
                  <a:pt x="86" y="62"/>
                  <a:pt x="86" y="62"/>
                </a:cubicBezTo>
                <a:cubicBezTo>
                  <a:pt x="88" y="65"/>
                  <a:pt x="89" y="69"/>
                  <a:pt x="89" y="72"/>
                </a:cubicBezTo>
                <a:cubicBezTo>
                  <a:pt x="89" y="77"/>
                  <a:pt x="86" y="82"/>
                  <a:pt x="83" y="86"/>
                </a:cubicBezTo>
                <a:cubicBezTo>
                  <a:pt x="83" y="86"/>
                  <a:pt x="83" y="86"/>
                  <a:pt x="83" y="86"/>
                </a:cubicBezTo>
                <a:cubicBezTo>
                  <a:pt x="79" y="90"/>
                  <a:pt x="74" y="92"/>
                  <a:pt x="69" y="92"/>
                </a:cubicBezTo>
                <a:cubicBezTo>
                  <a:pt x="63" y="92"/>
                  <a:pt x="59" y="90"/>
                  <a:pt x="55" y="86"/>
                </a:cubicBezTo>
                <a:cubicBezTo>
                  <a:pt x="55" y="86"/>
                  <a:pt x="55" y="86"/>
                  <a:pt x="55" y="86"/>
                </a:cubicBezTo>
                <a:cubicBezTo>
                  <a:pt x="51" y="82"/>
                  <a:pt x="49" y="78"/>
                  <a:pt x="49" y="72"/>
                </a:cubicBezTo>
                <a:cubicBezTo>
                  <a:pt x="49" y="67"/>
                  <a:pt x="51" y="62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9" y="55"/>
                  <a:pt x="63" y="52"/>
                  <a:pt x="69" y="52"/>
                </a:cubicBezTo>
                <a:close/>
                <a:moveTo>
                  <a:pt x="73" y="60"/>
                </a:moveTo>
                <a:cubicBezTo>
                  <a:pt x="73" y="60"/>
                  <a:pt x="73" y="60"/>
                  <a:pt x="73" y="60"/>
                </a:cubicBezTo>
                <a:cubicBezTo>
                  <a:pt x="72" y="59"/>
                  <a:pt x="71" y="59"/>
                  <a:pt x="69" y="59"/>
                </a:cubicBezTo>
                <a:cubicBezTo>
                  <a:pt x="65" y="59"/>
                  <a:pt x="62" y="60"/>
                  <a:pt x="60" y="63"/>
                </a:cubicBezTo>
                <a:cubicBezTo>
                  <a:pt x="60" y="63"/>
                  <a:pt x="60" y="63"/>
                  <a:pt x="60" y="63"/>
                </a:cubicBezTo>
                <a:cubicBezTo>
                  <a:pt x="57" y="65"/>
                  <a:pt x="56" y="68"/>
                  <a:pt x="56" y="72"/>
                </a:cubicBezTo>
                <a:cubicBezTo>
                  <a:pt x="56" y="76"/>
                  <a:pt x="57" y="79"/>
                  <a:pt x="60" y="81"/>
                </a:cubicBezTo>
                <a:cubicBezTo>
                  <a:pt x="62" y="84"/>
                  <a:pt x="65" y="85"/>
                  <a:pt x="69" y="85"/>
                </a:cubicBezTo>
                <a:cubicBezTo>
                  <a:pt x="73" y="85"/>
                  <a:pt x="76" y="84"/>
                  <a:pt x="78" y="81"/>
                </a:cubicBezTo>
                <a:cubicBezTo>
                  <a:pt x="78" y="81"/>
                  <a:pt x="78" y="81"/>
                  <a:pt x="78" y="81"/>
                </a:cubicBezTo>
                <a:cubicBezTo>
                  <a:pt x="81" y="79"/>
                  <a:pt x="82" y="76"/>
                  <a:pt x="82" y="72"/>
                </a:cubicBezTo>
                <a:cubicBezTo>
                  <a:pt x="82" y="70"/>
                  <a:pt x="82" y="69"/>
                  <a:pt x="81" y="68"/>
                </a:cubicBezTo>
                <a:cubicBezTo>
                  <a:pt x="73" y="76"/>
                  <a:pt x="73" y="76"/>
                  <a:pt x="73" y="76"/>
                </a:cubicBezTo>
                <a:cubicBezTo>
                  <a:pt x="71" y="78"/>
                  <a:pt x="67" y="78"/>
                  <a:pt x="65" y="76"/>
                </a:cubicBezTo>
                <a:cubicBezTo>
                  <a:pt x="63" y="74"/>
                  <a:pt x="63" y="70"/>
                  <a:pt x="65" y="68"/>
                </a:cubicBezTo>
                <a:cubicBezTo>
                  <a:pt x="73" y="60"/>
                  <a:pt x="73" y="60"/>
                  <a:pt x="73" y="60"/>
                </a:cubicBezTo>
                <a:close/>
                <a:moveTo>
                  <a:pt x="117" y="10"/>
                </a:moveTo>
                <a:cubicBezTo>
                  <a:pt x="117" y="10"/>
                  <a:pt x="117" y="10"/>
                  <a:pt x="117" y="10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0"/>
                  <a:pt x="117" y="10"/>
                  <a:pt x="117" y="10"/>
                </a:cubicBezTo>
                <a:close/>
                <a:moveTo>
                  <a:pt x="123" y="22"/>
                </a:moveTo>
                <a:cubicBezTo>
                  <a:pt x="123" y="22"/>
                  <a:pt x="123" y="22"/>
                  <a:pt x="123" y="22"/>
                </a:cubicBezTo>
                <a:cubicBezTo>
                  <a:pt x="111" y="35"/>
                  <a:pt x="111" y="35"/>
                  <a:pt x="111" y="35"/>
                </a:cubicBezTo>
                <a:cubicBezTo>
                  <a:pt x="118" y="37"/>
                  <a:pt x="118" y="37"/>
                  <a:pt x="118" y="37"/>
                </a:cubicBezTo>
                <a:cubicBezTo>
                  <a:pt x="131" y="24"/>
                  <a:pt x="131" y="24"/>
                  <a:pt x="131" y="24"/>
                </a:cubicBezTo>
                <a:cubicBezTo>
                  <a:pt x="123" y="22"/>
                  <a:pt x="123" y="22"/>
                  <a:pt x="123" y="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98583" y="1924029"/>
            <a:ext cx="997196" cy="99719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613390" y="1924029"/>
            <a:ext cx="3121017" cy="997196"/>
          </a:xfrm>
          <a:prstGeom prst="rect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974048" y="2298002"/>
            <a:ext cx="247009" cy="249248"/>
          </a:xfrm>
          <a:custGeom>
            <a:rect l="l" t="t" r="r" b="b"/>
            <a:pathLst>
              <a:path w="140" h="141">
                <a:moveTo>
                  <a:pt x="98" y="20"/>
                </a:moveTo>
                <a:cubicBezTo>
                  <a:pt x="116" y="2"/>
                  <a:pt x="116" y="2"/>
                  <a:pt x="116" y="2"/>
                </a:cubicBezTo>
                <a:cubicBezTo>
                  <a:pt x="118" y="0"/>
                  <a:pt x="120" y="0"/>
                  <a:pt x="121" y="2"/>
                </a:cubicBezTo>
                <a:cubicBezTo>
                  <a:pt x="121" y="2"/>
                  <a:pt x="122" y="3"/>
                  <a:pt x="122" y="3"/>
                </a:cubicBezTo>
                <a:cubicBezTo>
                  <a:pt x="122" y="3"/>
                  <a:pt x="122" y="3"/>
                  <a:pt x="122" y="3"/>
                </a:cubicBezTo>
                <a:cubicBezTo>
                  <a:pt x="122" y="3"/>
                  <a:pt x="122" y="3"/>
                  <a:pt x="122" y="3"/>
                </a:cubicBezTo>
                <a:cubicBezTo>
                  <a:pt x="125" y="16"/>
                  <a:pt x="125" y="16"/>
                  <a:pt x="125" y="16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9" y="19"/>
                  <a:pt x="139" y="20"/>
                </a:cubicBezTo>
                <a:cubicBezTo>
                  <a:pt x="140" y="21"/>
                  <a:pt x="140" y="23"/>
                  <a:pt x="139" y="25"/>
                </a:cubicBezTo>
                <a:cubicBezTo>
                  <a:pt x="121" y="43"/>
                  <a:pt x="121" y="43"/>
                  <a:pt x="121" y="43"/>
                </a:cubicBezTo>
                <a:cubicBezTo>
                  <a:pt x="120" y="43"/>
                  <a:pt x="119" y="44"/>
                  <a:pt x="118" y="43"/>
                </a:cubicBezTo>
                <a:cubicBezTo>
                  <a:pt x="108" y="41"/>
                  <a:pt x="108" y="41"/>
                  <a:pt x="108" y="41"/>
                </a:cubicBezTo>
                <a:cubicBezTo>
                  <a:pt x="103" y="46"/>
                  <a:pt x="103" y="46"/>
                  <a:pt x="103" y="46"/>
                </a:cubicBezTo>
                <a:cubicBezTo>
                  <a:pt x="108" y="53"/>
                  <a:pt x="112" y="62"/>
                  <a:pt x="112" y="72"/>
                </a:cubicBezTo>
                <a:cubicBezTo>
                  <a:pt x="112" y="84"/>
                  <a:pt x="107" y="95"/>
                  <a:pt x="99" y="102"/>
                </a:cubicBezTo>
                <a:cubicBezTo>
                  <a:pt x="99" y="102"/>
                  <a:pt x="99" y="102"/>
                  <a:pt x="99" y="102"/>
                </a:cubicBezTo>
                <a:cubicBezTo>
                  <a:pt x="91" y="110"/>
                  <a:pt x="81" y="115"/>
                  <a:pt x="69" y="115"/>
                </a:cubicBezTo>
                <a:cubicBezTo>
                  <a:pt x="57" y="115"/>
                  <a:pt x="46" y="110"/>
                  <a:pt x="39" y="102"/>
                </a:cubicBezTo>
                <a:cubicBezTo>
                  <a:pt x="31" y="95"/>
                  <a:pt x="26" y="84"/>
                  <a:pt x="26" y="72"/>
                </a:cubicBezTo>
                <a:cubicBezTo>
                  <a:pt x="26" y="60"/>
                  <a:pt x="31" y="50"/>
                  <a:pt x="39" y="42"/>
                </a:cubicBezTo>
                <a:cubicBezTo>
                  <a:pt x="46" y="34"/>
                  <a:pt x="57" y="29"/>
                  <a:pt x="69" y="29"/>
                </a:cubicBezTo>
                <a:cubicBezTo>
                  <a:pt x="79" y="29"/>
                  <a:pt x="88" y="33"/>
                  <a:pt x="95" y="38"/>
                </a:cubicBezTo>
                <a:cubicBezTo>
                  <a:pt x="100" y="33"/>
                  <a:pt x="100" y="33"/>
                  <a:pt x="100" y="33"/>
                </a:cubicBezTo>
                <a:cubicBezTo>
                  <a:pt x="98" y="23"/>
                  <a:pt x="98" y="23"/>
                  <a:pt x="98" y="23"/>
                </a:cubicBezTo>
                <a:cubicBezTo>
                  <a:pt x="97" y="22"/>
                  <a:pt x="98" y="21"/>
                  <a:pt x="98" y="20"/>
                </a:cubicBezTo>
                <a:close/>
                <a:moveTo>
                  <a:pt x="124" y="55"/>
                </a:moveTo>
                <a:cubicBezTo>
                  <a:pt x="124" y="55"/>
                  <a:pt x="124" y="55"/>
                  <a:pt x="124" y="55"/>
                </a:cubicBezTo>
                <a:cubicBezTo>
                  <a:pt x="124" y="52"/>
                  <a:pt x="125" y="49"/>
                  <a:pt x="128" y="48"/>
                </a:cubicBezTo>
                <a:cubicBezTo>
                  <a:pt x="131" y="47"/>
                  <a:pt x="134" y="49"/>
                  <a:pt x="135" y="52"/>
                </a:cubicBezTo>
                <a:cubicBezTo>
                  <a:pt x="136" y="55"/>
                  <a:pt x="137" y="58"/>
                  <a:pt x="137" y="62"/>
                </a:cubicBezTo>
                <a:cubicBezTo>
                  <a:pt x="138" y="65"/>
                  <a:pt x="138" y="69"/>
                  <a:pt x="138" y="72"/>
                </a:cubicBezTo>
                <a:cubicBezTo>
                  <a:pt x="138" y="91"/>
                  <a:pt x="130" y="108"/>
                  <a:pt x="118" y="121"/>
                </a:cubicBezTo>
                <a:cubicBezTo>
                  <a:pt x="105" y="133"/>
                  <a:pt x="88" y="141"/>
                  <a:pt x="69" y="141"/>
                </a:cubicBezTo>
                <a:cubicBezTo>
                  <a:pt x="50" y="141"/>
                  <a:pt x="33" y="133"/>
                  <a:pt x="20" y="121"/>
                </a:cubicBezTo>
                <a:cubicBezTo>
                  <a:pt x="8" y="108"/>
                  <a:pt x="0" y="91"/>
                  <a:pt x="0" y="72"/>
                </a:cubicBezTo>
                <a:cubicBezTo>
                  <a:pt x="0" y="53"/>
                  <a:pt x="8" y="36"/>
                  <a:pt x="20" y="23"/>
                </a:cubicBezTo>
                <a:cubicBezTo>
                  <a:pt x="33" y="11"/>
                  <a:pt x="50" y="3"/>
                  <a:pt x="69" y="3"/>
                </a:cubicBezTo>
                <a:cubicBezTo>
                  <a:pt x="72" y="3"/>
                  <a:pt x="76" y="3"/>
                  <a:pt x="79" y="4"/>
                </a:cubicBezTo>
                <a:cubicBezTo>
                  <a:pt x="82" y="4"/>
                  <a:pt x="86" y="5"/>
                  <a:pt x="89" y="6"/>
                </a:cubicBezTo>
                <a:cubicBezTo>
                  <a:pt x="92" y="7"/>
                  <a:pt x="93" y="10"/>
                  <a:pt x="93" y="13"/>
                </a:cubicBezTo>
                <a:cubicBezTo>
                  <a:pt x="92" y="16"/>
                  <a:pt x="89" y="17"/>
                  <a:pt x="86" y="16"/>
                </a:cubicBezTo>
                <a:cubicBezTo>
                  <a:pt x="83" y="16"/>
                  <a:pt x="80" y="15"/>
                  <a:pt x="77" y="15"/>
                </a:cubicBezTo>
                <a:cubicBezTo>
                  <a:pt x="75" y="14"/>
                  <a:pt x="72" y="14"/>
                  <a:pt x="69" y="14"/>
                </a:cubicBezTo>
                <a:cubicBezTo>
                  <a:pt x="53" y="14"/>
                  <a:pt x="38" y="21"/>
                  <a:pt x="28" y="31"/>
                </a:cubicBezTo>
                <a:cubicBezTo>
                  <a:pt x="17" y="42"/>
                  <a:pt x="11" y="56"/>
                  <a:pt x="11" y="72"/>
                </a:cubicBezTo>
                <a:cubicBezTo>
                  <a:pt x="11" y="88"/>
                  <a:pt x="17" y="103"/>
                  <a:pt x="28" y="113"/>
                </a:cubicBezTo>
                <a:cubicBezTo>
                  <a:pt x="38" y="124"/>
                  <a:pt x="53" y="130"/>
                  <a:pt x="69" y="130"/>
                </a:cubicBezTo>
                <a:cubicBezTo>
                  <a:pt x="85" y="130"/>
                  <a:pt x="99" y="124"/>
                  <a:pt x="110" y="113"/>
                </a:cubicBezTo>
                <a:cubicBezTo>
                  <a:pt x="120" y="103"/>
                  <a:pt x="127" y="88"/>
                  <a:pt x="127" y="72"/>
                </a:cubicBezTo>
                <a:cubicBezTo>
                  <a:pt x="127" y="69"/>
                  <a:pt x="127" y="66"/>
                  <a:pt x="126" y="64"/>
                </a:cubicBezTo>
                <a:cubicBezTo>
                  <a:pt x="126" y="61"/>
                  <a:pt x="125" y="58"/>
                  <a:pt x="124" y="55"/>
                </a:cubicBezTo>
                <a:close/>
                <a:moveTo>
                  <a:pt x="69" y="52"/>
                </a:moveTo>
                <a:cubicBezTo>
                  <a:pt x="69" y="52"/>
                  <a:pt x="69" y="52"/>
                  <a:pt x="69" y="52"/>
                </a:cubicBezTo>
                <a:cubicBezTo>
                  <a:pt x="72" y="52"/>
                  <a:pt x="76" y="53"/>
                  <a:pt x="78" y="55"/>
                </a:cubicBezTo>
                <a:cubicBezTo>
                  <a:pt x="90" y="43"/>
                  <a:pt x="90" y="43"/>
                  <a:pt x="90" y="43"/>
                </a:cubicBezTo>
                <a:cubicBezTo>
                  <a:pt x="84" y="38"/>
                  <a:pt x="77" y="36"/>
                  <a:pt x="69" y="36"/>
                </a:cubicBezTo>
                <a:cubicBezTo>
                  <a:pt x="59" y="36"/>
                  <a:pt x="50" y="40"/>
                  <a:pt x="43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37" y="53"/>
                  <a:pt x="33" y="62"/>
                  <a:pt x="33" y="72"/>
                </a:cubicBezTo>
                <a:cubicBezTo>
                  <a:pt x="33" y="82"/>
                  <a:pt x="37" y="91"/>
                  <a:pt x="43" y="98"/>
                </a:cubicBezTo>
                <a:cubicBezTo>
                  <a:pt x="50" y="104"/>
                  <a:pt x="59" y="108"/>
                  <a:pt x="69" y="108"/>
                </a:cubicBezTo>
                <a:cubicBezTo>
                  <a:pt x="79" y="108"/>
                  <a:pt x="88" y="104"/>
                  <a:pt x="94" y="98"/>
                </a:cubicBezTo>
                <a:cubicBezTo>
                  <a:pt x="95" y="98"/>
                  <a:pt x="95" y="98"/>
                  <a:pt x="95" y="98"/>
                </a:cubicBezTo>
                <a:cubicBezTo>
                  <a:pt x="101" y="91"/>
                  <a:pt x="105" y="82"/>
                  <a:pt x="105" y="72"/>
                </a:cubicBezTo>
                <a:cubicBezTo>
                  <a:pt x="105" y="64"/>
                  <a:pt x="103" y="57"/>
                  <a:pt x="98" y="51"/>
                </a:cubicBezTo>
                <a:cubicBezTo>
                  <a:pt x="86" y="62"/>
                  <a:pt x="86" y="62"/>
                  <a:pt x="86" y="62"/>
                </a:cubicBezTo>
                <a:cubicBezTo>
                  <a:pt x="88" y="65"/>
                  <a:pt x="89" y="69"/>
                  <a:pt x="89" y="72"/>
                </a:cubicBezTo>
                <a:cubicBezTo>
                  <a:pt x="89" y="77"/>
                  <a:pt x="86" y="82"/>
                  <a:pt x="83" y="86"/>
                </a:cubicBezTo>
                <a:cubicBezTo>
                  <a:pt x="83" y="86"/>
                  <a:pt x="83" y="86"/>
                  <a:pt x="83" y="86"/>
                </a:cubicBezTo>
                <a:cubicBezTo>
                  <a:pt x="79" y="90"/>
                  <a:pt x="74" y="92"/>
                  <a:pt x="69" y="92"/>
                </a:cubicBezTo>
                <a:cubicBezTo>
                  <a:pt x="63" y="92"/>
                  <a:pt x="59" y="90"/>
                  <a:pt x="55" y="86"/>
                </a:cubicBezTo>
                <a:cubicBezTo>
                  <a:pt x="55" y="86"/>
                  <a:pt x="55" y="86"/>
                  <a:pt x="55" y="86"/>
                </a:cubicBezTo>
                <a:cubicBezTo>
                  <a:pt x="51" y="82"/>
                  <a:pt x="49" y="78"/>
                  <a:pt x="49" y="72"/>
                </a:cubicBezTo>
                <a:cubicBezTo>
                  <a:pt x="49" y="67"/>
                  <a:pt x="51" y="62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9" y="55"/>
                  <a:pt x="63" y="52"/>
                  <a:pt x="69" y="52"/>
                </a:cubicBezTo>
                <a:close/>
                <a:moveTo>
                  <a:pt x="73" y="60"/>
                </a:moveTo>
                <a:cubicBezTo>
                  <a:pt x="73" y="60"/>
                  <a:pt x="73" y="60"/>
                  <a:pt x="73" y="60"/>
                </a:cubicBezTo>
                <a:cubicBezTo>
                  <a:pt x="72" y="59"/>
                  <a:pt x="71" y="59"/>
                  <a:pt x="69" y="59"/>
                </a:cubicBezTo>
                <a:cubicBezTo>
                  <a:pt x="65" y="59"/>
                  <a:pt x="62" y="60"/>
                  <a:pt x="60" y="63"/>
                </a:cubicBezTo>
                <a:cubicBezTo>
                  <a:pt x="60" y="63"/>
                  <a:pt x="60" y="63"/>
                  <a:pt x="60" y="63"/>
                </a:cubicBezTo>
                <a:cubicBezTo>
                  <a:pt x="57" y="65"/>
                  <a:pt x="56" y="68"/>
                  <a:pt x="56" y="72"/>
                </a:cubicBezTo>
                <a:cubicBezTo>
                  <a:pt x="56" y="76"/>
                  <a:pt x="57" y="79"/>
                  <a:pt x="60" y="81"/>
                </a:cubicBezTo>
                <a:cubicBezTo>
                  <a:pt x="62" y="84"/>
                  <a:pt x="65" y="85"/>
                  <a:pt x="69" y="85"/>
                </a:cubicBezTo>
                <a:cubicBezTo>
                  <a:pt x="73" y="85"/>
                  <a:pt x="76" y="84"/>
                  <a:pt x="78" y="81"/>
                </a:cubicBezTo>
                <a:cubicBezTo>
                  <a:pt x="78" y="81"/>
                  <a:pt x="78" y="81"/>
                  <a:pt x="78" y="81"/>
                </a:cubicBezTo>
                <a:cubicBezTo>
                  <a:pt x="81" y="79"/>
                  <a:pt x="82" y="76"/>
                  <a:pt x="82" y="72"/>
                </a:cubicBezTo>
                <a:cubicBezTo>
                  <a:pt x="82" y="70"/>
                  <a:pt x="82" y="69"/>
                  <a:pt x="81" y="68"/>
                </a:cubicBezTo>
                <a:cubicBezTo>
                  <a:pt x="73" y="76"/>
                  <a:pt x="73" y="76"/>
                  <a:pt x="73" y="76"/>
                </a:cubicBezTo>
                <a:cubicBezTo>
                  <a:pt x="71" y="78"/>
                  <a:pt x="67" y="78"/>
                  <a:pt x="65" y="76"/>
                </a:cubicBezTo>
                <a:cubicBezTo>
                  <a:pt x="63" y="74"/>
                  <a:pt x="63" y="70"/>
                  <a:pt x="65" y="68"/>
                </a:cubicBezTo>
                <a:cubicBezTo>
                  <a:pt x="73" y="60"/>
                  <a:pt x="73" y="60"/>
                  <a:pt x="73" y="60"/>
                </a:cubicBezTo>
                <a:close/>
                <a:moveTo>
                  <a:pt x="117" y="10"/>
                </a:moveTo>
                <a:cubicBezTo>
                  <a:pt x="117" y="10"/>
                  <a:pt x="117" y="10"/>
                  <a:pt x="117" y="10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0"/>
                  <a:pt x="117" y="10"/>
                  <a:pt x="117" y="10"/>
                </a:cubicBezTo>
                <a:close/>
                <a:moveTo>
                  <a:pt x="123" y="22"/>
                </a:moveTo>
                <a:cubicBezTo>
                  <a:pt x="123" y="22"/>
                  <a:pt x="123" y="22"/>
                  <a:pt x="123" y="22"/>
                </a:cubicBezTo>
                <a:cubicBezTo>
                  <a:pt x="111" y="35"/>
                  <a:pt x="111" y="35"/>
                  <a:pt x="111" y="35"/>
                </a:cubicBezTo>
                <a:cubicBezTo>
                  <a:pt x="118" y="37"/>
                  <a:pt x="118" y="37"/>
                  <a:pt x="118" y="37"/>
                </a:cubicBezTo>
                <a:cubicBezTo>
                  <a:pt x="131" y="24"/>
                  <a:pt x="131" y="24"/>
                  <a:pt x="131" y="24"/>
                </a:cubicBezTo>
                <a:cubicBezTo>
                  <a:pt x="123" y="22"/>
                  <a:pt x="123" y="22"/>
                  <a:pt x="123" y="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719601" y="1984122"/>
            <a:ext cx="2870545" cy="87700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2719601" y="3102322"/>
            <a:ext cx="2870545" cy="87700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buFont typeface="Arial"/>
              <a:buChar char="•"/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营造整洁有序的工作环境。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2719601" y="4236516"/>
            <a:ext cx="2870545" cy="87700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buFont typeface="Arial"/>
              <a:buChar char="•"/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提高工作效率和产品质量。</a:t>
            </a:r>
            <a:endParaRPr lang="en-US" sz="1100"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t="13953" b="13953"/>
          <a:stretch>
            <a:fillRect/>
          </a:stretch>
        </p:blipFill>
        <p:spPr>
          <a:xfrm>
            <a:off x="6123197" y="1950902"/>
            <a:ext cx="4470220" cy="3222717"/>
          </a:xfrm>
          <a:prstGeom prst="rect">
            <a:avLst/>
          </a:prstGeom>
        </p:spPr>
      </p:pic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6S管理的目的和意义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261268" y="119793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65729" y="1205454"/>
            <a:ext cx="2584705" cy="25210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46028" y="119327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0000"/>
          </a:blip>
          <a:srcRect l="15736" r="15736"/>
          <a:stretch>
            <a:fillRect/>
          </a:stretch>
        </p:blipFill>
        <p:spPr>
          <a:xfrm>
            <a:off x="1415276" y="1289262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795406" y="4001686"/>
            <a:ext cx="10658475" cy="2038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提升员工素养和安全意识。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alphaModFix amt="70000"/>
          </a:blip>
          <a:srcRect l="17838" r="17838"/>
          <a:stretch>
            <a:fillRect/>
          </a:stretch>
        </p:blipFill>
        <p:spPr>
          <a:xfrm>
            <a:off x="4855037" y="1276410"/>
            <a:ext cx="2433158" cy="2364134"/>
          </a:xfrm>
          <a:prstGeom prst="ellipse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alphaModFix amt="70000"/>
          </a:blip>
          <a:srcRect t="1418" b="1418"/>
          <a:stretch>
            <a:fillRect/>
          </a:stretch>
        </p:blipFill>
        <p:spPr>
          <a:xfrm>
            <a:off x="8349233" y="1271082"/>
            <a:ext cx="2433158" cy="2364134"/>
          </a:xfrm>
          <a:prstGeom prst="ellipse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6S管理的目的和意义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133" y="2130657"/>
            <a:ext cx="4066829" cy="312262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7891" b="7891"/>
          <a:stretch>
            <a:fillRect/>
          </a:stretch>
        </p:blipFill>
        <p:spPr>
          <a:xfrm>
            <a:off x="1278694" y="2308435"/>
            <a:ext cx="3735703" cy="209744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52917" y="1687468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252917" y="27837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52917" y="392850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252917" y="5024603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03507" y="1466691"/>
            <a:ext cx="3618828" cy="79547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意义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803507" y="2583110"/>
            <a:ext cx="3618828" cy="771122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buFont typeface="Arial"/>
              <a:buChar char="•"/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提高企业形象和竞争力。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803507" y="3709611"/>
            <a:ext cx="3618828" cy="78329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buFont typeface="Arial"/>
              <a:buChar char="•"/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减少浪费，降低成本。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803507" y="4805730"/>
            <a:ext cx="3618828" cy="807651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buFont typeface="Arial"/>
              <a:buChar char="•"/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改善员工工作环境，提高工作效率和士气。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6S管理的目的和意义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区分必要与不必要的物品，去除不必要的物品。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将必要的物品定位、定量、标识，方便取用，减少寻找时间。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清除工作场所内的脏污，保持工作场所干净、明亮。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0635" b="10635"/>
          <a:stretch>
            <a:fillRect/>
          </a:stretch>
        </p:blipFill>
        <p:spPr>
          <a:xfrm>
            <a:off x="4495323" y="1838813"/>
            <a:ext cx="2952950" cy="4810025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3239789" y="3141586"/>
            <a:ext cx="1463040" cy="1463040"/>
            <a:chOff x="3239789" y="3141586"/>
            <a:chExt cx="1463040" cy="1463040"/>
          </a:xfrm>
        </p:grpSpPr>
        <p:sp>
          <p:nvSpPr>
            <p:cNvPr id="8" name="AutoShape 8"/>
            <p:cNvSpPr/>
            <p:nvPr/>
          </p:nvSpPr>
          <p:spPr>
            <a:xfrm>
              <a:off x="3239789" y="3141586"/>
              <a:ext cx="1463040" cy="14630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10" name="Freeform 10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6" name="Freeform 16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2" name="AutoShape 22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AutoShape 25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整理（Seiri）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整顿（Seiton）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清扫（Seiso）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6S管理的基本内容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82285" y="2541447"/>
            <a:ext cx="2017385" cy="2017385"/>
          </a:xfrm>
          <a:prstGeom prst="ellipse">
            <a:avLst/>
          </a:prstGeom>
          <a:solidFill>
            <a:srgbClr val="EB554D">
              <a:alpha val="0"/>
            </a:srgbClr>
          </a:solidFill>
          <a:ln w="1016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855830" y="2636398"/>
            <a:ext cx="1867814" cy="1867814"/>
          </a:xfrm>
          <a:custGeom>
            <a:rect l="l" t="t" r="r" b="b"/>
            <a:pathLst>
              <a:path w="1089" h="1089">
                <a:moveTo>
                  <a:pt x="895" y="194"/>
                </a:moveTo>
                <a:cubicBezTo>
                  <a:pt x="1089" y="388"/>
                  <a:pt x="1089" y="702"/>
                  <a:pt x="895" y="895"/>
                </a:cubicBezTo>
                <a:cubicBezTo>
                  <a:pt x="701" y="1089"/>
                  <a:pt x="387" y="1089"/>
                  <a:pt x="193" y="895"/>
                </a:cubicBezTo>
                <a:cubicBezTo>
                  <a:pt x="0" y="702"/>
                  <a:pt x="0" y="388"/>
                  <a:pt x="193" y="194"/>
                </a:cubicBezTo>
                <a:cubicBezTo>
                  <a:pt x="387" y="0"/>
                  <a:pt x="701" y="0"/>
                  <a:pt x="895" y="1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900000">
            <a:off x="4978603" y="2758196"/>
            <a:ext cx="1616172" cy="1616172"/>
          </a:xfrm>
          <a:custGeom>
            <a:rect l="l" t="t" r="r" b="b"/>
            <a:pathLst>
              <a:path w="984" h="983">
                <a:moveTo>
                  <a:pt x="809" y="175"/>
                </a:moveTo>
                <a:cubicBezTo>
                  <a:pt x="984" y="350"/>
                  <a:pt x="984" y="634"/>
                  <a:pt x="809" y="809"/>
                </a:cubicBezTo>
                <a:cubicBezTo>
                  <a:pt x="634" y="983"/>
                  <a:pt x="350" y="983"/>
                  <a:pt x="175" y="809"/>
                </a:cubicBezTo>
                <a:cubicBezTo>
                  <a:pt x="0" y="634"/>
                  <a:pt x="0" y="350"/>
                  <a:pt x="175" y="175"/>
                </a:cubicBezTo>
                <a:cubicBezTo>
                  <a:pt x="350" y="0"/>
                  <a:pt x="634" y="0"/>
                  <a:pt x="809" y="175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959940" y="1506609"/>
            <a:ext cx="1188609" cy="597533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300" b="1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01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963173" y="1506609"/>
            <a:ext cx="1075410" cy="597533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300" b="1">
                <a:solidFill>
                  <a:schemeClr val="accent3"/>
                </a:solidFill>
                <a:latin typeface="微软雅黑"/>
                <a:ea typeface="微软雅黑"/>
                <a:cs typeface="微软雅黑"/>
              </a:rPr>
              <a:t>03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6342644" y="4159789"/>
            <a:ext cx="467929" cy="467929"/>
          </a:xfrm>
          <a:custGeom>
            <a:rect l="l" t="t" r="r" b="b"/>
            <a:pathLst>
              <a:path w="339" h="339">
                <a:moveTo>
                  <a:pt x="339" y="270"/>
                </a:moveTo>
                <a:lnTo>
                  <a:pt x="270" y="339"/>
                </a:lnTo>
                <a:lnTo>
                  <a:pt x="0" y="71"/>
                </a:lnTo>
                <a:lnTo>
                  <a:pt x="70" y="0"/>
                </a:lnTo>
                <a:lnTo>
                  <a:pt x="339" y="27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181100" y="3999708"/>
            <a:ext cx="338206" cy="338206"/>
          </a:xfrm>
          <a:custGeom>
            <a:rect l="l" t="t" r="r" b="b"/>
            <a:pathLst>
              <a:path w="197" h="197">
                <a:moveTo>
                  <a:pt x="188" y="77"/>
                </a:moveTo>
                <a:cubicBezTo>
                  <a:pt x="197" y="87"/>
                  <a:pt x="197" y="102"/>
                  <a:pt x="188" y="111"/>
                </a:cubicBezTo>
                <a:cubicBezTo>
                  <a:pt x="112" y="187"/>
                  <a:pt x="112" y="187"/>
                  <a:pt x="112" y="187"/>
                </a:cubicBezTo>
                <a:cubicBezTo>
                  <a:pt x="102" y="197"/>
                  <a:pt x="87" y="197"/>
                  <a:pt x="78" y="187"/>
                </a:cubicBezTo>
                <a:cubicBezTo>
                  <a:pt x="10" y="120"/>
                  <a:pt x="10" y="120"/>
                  <a:pt x="10" y="120"/>
                </a:cubicBezTo>
                <a:cubicBezTo>
                  <a:pt x="0" y="110"/>
                  <a:pt x="0" y="95"/>
                  <a:pt x="10" y="86"/>
                </a:cubicBezTo>
                <a:cubicBezTo>
                  <a:pt x="86" y="9"/>
                  <a:pt x="86" y="9"/>
                  <a:pt x="86" y="9"/>
                </a:cubicBezTo>
                <a:cubicBezTo>
                  <a:pt x="95" y="0"/>
                  <a:pt x="111" y="0"/>
                  <a:pt x="120" y="9"/>
                </a:cubicBezTo>
                <a:lnTo>
                  <a:pt x="188" y="77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22816" y="4438742"/>
            <a:ext cx="847710" cy="848929"/>
          </a:xfrm>
          <a:custGeom>
            <a:rect l="l" t="t" r="r" b="b"/>
            <a:pathLst>
              <a:path w="492" h="495">
                <a:moveTo>
                  <a:pt x="86" y="10"/>
                </a:moveTo>
                <a:cubicBezTo>
                  <a:pt x="41" y="55"/>
                  <a:pt x="41" y="55"/>
                  <a:pt x="41" y="55"/>
                </a:cubicBezTo>
                <a:cubicBezTo>
                  <a:pt x="31" y="64"/>
                  <a:pt x="31" y="64"/>
                  <a:pt x="31" y="64"/>
                </a:cubicBezTo>
                <a:cubicBezTo>
                  <a:pt x="26" y="70"/>
                  <a:pt x="26" y="70"/>
                  <a:pt x="26" y="70"/>
                </a:cubicBezTo>
                <a:cubicBezTo>
                  <a:pt x="9" y="86"/>
                  <a:pt x="9" y="86"/>
                  <a:pt x="9" y="86"/>
                </a:cubicBezTo>
                <a:cubicBezTo>
                  <a:pt x="0" y="95"/>
                  <a:pt x="0" y="111"/>
                  <a:pt x="9" y="120"/>
                </a:cubicBezTo>
                <a:cubicBezTo>
                  <a:pt x="374" y="485"/>
                  <a:pt x="374" y="485"/>
                  <a:pt x="374" y="485"/>
                </a:cubicBezTo>
                <a:cubicBezTo>
                  <a:pt x="384" y="495"/>
                  <a:pt x="399" y="495"/>
                  <a:pt x="408" y="485"/>
                </a:cubicBezTo>
                <a:cubicBezTo>
                  <a:pt x="425" y="469"/>
                  <a:pt x="425" y="469"/>
                  <a:pt x="425" y="469"/>
                </a:cubicBezTo>
                <a:cubicBezTo>
                  <a:pt x="430" y="463"/>
                  <a:pt x="430" y="463"/>
                  <a:pt x="430" y="463"/>
                </a:cubicBezTo>
                <a:cubicBezTo>
                  <a:pt x="440" y="454"/>
                  <a:pt x="440" y="454"/>
                  <a:pt x="440" y="454"/>
                </a:cubicBezTo>
                <a:cubicBezTo>
                  <a:pt x="485" y="409"/>
                  <a:pt x="485" y="409"/>
                  <a:pt x="485" y="409"/>
                </a:cubicBezTo>
                <a:cubicBezTo>
                  <a:pt x="494" y="399"/>
                  <a:pt x="494" y="384"/>
                  <a:pt x="485" y="375"/>
                </a:cubicBezTo>
                <a:cubicBezTo>
                  <a:pt x="119" y="10"/>
                  <a:pt x="119" y="10"/>
                  <a:pt x="119" y="10"/>
                </a:cubicBezTo>
                <a:cubicBezTo>
                  <a:pt x="110" y="0"/>
                  <a:pt x="95" y="0"/>
                  <a:pt x="86" y="1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6622816" y="4558833"/>
            <a:ext cx="728838" cy="728838"/>
          </a:xfrm>
          <a:custGeom>
            <a:rect l="l" t="t" r="r" b="b"/>
            <a:pathLst>
              <a:path w="425" h="425">
                <a:moveTo>
                  <a:pt x="9" y="16"/>
                </a:moveTo>
                <a:cubicBezTo>
                  <a:pt x="0" y="25"/>
                  <a:pt x="0" y="41"/>
                  <a:pt x="9" y="50"/>
                </a:cubicBezTo>
                <a:cubicBezTo>
                  <a:pt x="374" y="415"/>
                  <a:pt x="374" y="415"/>
                  <a:pt x="374" y="415"/>
                </a:cubicBezTo>
                <a:cubicBezTo>
                  <a:pt x="384" y="425"/>
                  <a:pt x="399" y="425"/>
                  <a:pt x="408" y="415"/>
                </a:cubicBezTo>
                <a:cubicBezTo>
                  <a:pt x="425" y="399"/>
                  <a:pt x="425" y="399"/>
                  <a:pt x="425" y="399"/>
                </a:cubicBezTo>
                <a:cubicBezTo>
                  <a:pt x="26" y="0"/>
                  <a:pt x="26" y="0"/>
                  <a:pt x="26" y="0"/>
                </a:cubicBezTo>
                <a:lnTo>
                  <a:pt x="9" y="16"/>
                </a:lnTo>
                <a:close/>
              </a:path>
            </a:pathLst>
          </a:custGeom>
          <a:solidFill>
            <a:schemeClr val="accent3">
              <a:lumMod val="75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6675364" y="4533961"/>
            <a:ext cx="701284" cy="699943"/>
          </a:xfrm>
          <a:custGeom>
            <a:rect l="l" t="t" r="r" b="b"/>
            <a:pathLst>
              <a:path w="508" h="507">
                <a:moveTo>
                  <a:pt x="0" y="11"/>
                </a:moveTo>
                <a:lnTo>
                  <a:pt x="496" y="507"/>
                </a:lnTo>
                <a:lnTo>
                  <a:pt x="508" y="496"/>
                </a:lnTo>
                <a:lnTo>
                  <a:pt x="13" y="0"/>
                </a:lnTo>
                <a:lnTo>
                  <a:pt x="0" y="11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374295" y="3168047"/>
            <a:ext cx="833367" cy="764187"/>
          </a:xfrm>
          <a:custGeom>
            <a:rect l="l" t="t" r="r" b="b"/>
            <a:pathLst>
              <a:path w="125" h="115">
                <a:moveTo>
                  <a:pt x="67" y="49"/>
                </a:moveTo>
                <a:cubicBezTo>
                  <a:pt x="72" y="49"/>
                  <a:pt x="76" y="50"/>
                  <a:pt x="79" y="53"/>
                </a:cubicBezTo>
                <a:cubicBezTo>
                  <a:pt x="82" y="56"/>
                  <a:pt x="84" y="61"/>
                  <a:pt x="84" y="65"/>
                </a:cubicBezTo>
                <a:cubicBezTo>
                  <a:pt x="84" y="67"/>
                  <a:pt x="84" y="68"/>
                  <a:pt x="83" y="69"/>
                </a:cubicBezTo>
                <a:cubicBezTo>
                  <a:pt x="83" y="71"/>
                  <a:pt x="82" y="72"/>
                  <a:pt x="82" y="73"/>
                </a:cubicBezTo>
                <a:cubicBezTo>
                  <a:pt x="81" y="75"/>
                  <a:pt x="81" y="77"/>
                  <a:pt x="83" y="77"/>
                </a:cubicBezTo>
                <a:cubicBezTo>
                  <a:pt x="84" y="78"/>
                  <a:pt x="86" y="78"/>
                  <a:pt x="87" y="76"/>
                </a:cubicBezTo>
                <a:cubicBezTo>
                  <a:pt x="88" y="75"/>
                  <a:pt x="88" y="73"/>
                  <a:pt x="89" y="71"/>
                </a:cubicBezTo>
                <a:cubicBezTo>
                  <a:pt x="89" y="69"/>
                  <a:pt x="90" y="67"/>
                  <a:pt x="90" y="65"/>
                </a:cubicBezTo>
                <a:cubicBezTo>
                  <a:pt x="90" y="59"/>
                  <a:pt x="87" y="53"/>
                  <a:pt x="83" y="49"/>
                </a:cubicBezTo>
                <a:cubicBezTo>
                  <a:pt x="79" y="45"/>
                  <a:pt x="73" y="43"/>
                  <a:pt x="67" y="43"/>
                </a:cubicBezTo>
                <a:cubicBezTo>
                  <a:pt x="66" y="43"/>
                  <a:pt x="64" y="44"/>
                  <a:pt x="64" y="46"/>
                </a:cubicBezTo>
                <a:cubicBezTo>
                  <a:pt x="64" y="47"/>
                  <a:pt x="66" y="49"/>
                  <a:pt x="67" y="49"/>
                </a:cubicBezTo>
                <a:close/>
                <a:moveTo>
                  <a:pt x="122" y="105"/>
                </a:moveTo>
                <a:cubicBezTo>
                  <a:pt x="122" y="105"/>
                  <a:pt x="122" y="105"/>
                  <a:pt x="122" y="105"/>
                </a:cubicBezTo>
                <a:cubicBezTo>
                  <a:pt x="118" y="105"/>
                  <a:pt x="118" y="105"/>
                  <a:pt x="118" y="105"/>
                </a:cubicBezTo>
                <a:cubicBezTo>
                  <a:pt x="118" y="29"/>
                  <a:pt x="118" y="29"/>
                  <a:pt x="118" y="29"/>
                </a:cubicBezTo>
                <a:cubicBezTo>
                  <a:pt x="122" y="29"/>
                  <a:pt x="122" y="29"/>
                  <a:pt x="122" y="29"/>
                </a:cubicBezTo>
                <a:cubicBezTo>
                  <a:pt x="124" y="29"/>
                  <a:pt x="126" y="27"/>
                  <a:pt x="126" y="24"/>
                </a:cubicBezTo>
                <a:cubicBezTo>
                  <a:pt x="126" y="22"/>
                  <a:pt x="124" y="19"/>
                  <a:pt x="122" y="19"/>
                </a:cubicBezTo>
                <a:cubicBezTo>
                  <a:pt x="74" y="19"/>
                  <a:pt x="74" y="19"/>
                  <a:pt x="74" y="19"/>
                </a:cubicBezTo>
                <a:cubicBezTo>
                  <a:pt x="75" y="17"/>
                  <a:pt x="76" y="15"/>
                  <a:pt x="76" y="13"/>
                </a:cubicBezTo>
                <a:cubicBezTo>
                  <a:pt x="76" y="9"/>
                  <a:pt x="75" y="6"/>
                  <a:pt x="72" y="4"/>
                </a:cubicBezTo>
                <a:cubicBezTo>
                  <a:pt x="70" y="1"/>
                  <a:pt x="67" y="0"/>
                  <a:pt x="63" y="0"/>
                </a:cubicBezTo>
                <a:cubicBezTo>
                  <a:pt x="60" y="0"/>
                  <a:pt x="57" y="1"/>
                  <a:pt x="54" y="4"/>
                </a:cubicBezTo>
                <a:cubicBezTo>
                  <a:pt x="52" y="6"/>
                  <a:pt x="51" y="9"/>
                  <a:pt x="51" y="13"/>
                </a:cubicBezTo>
                <a:cubicBezTo>
                  <a:pt x="51" y="15"/>
                  <a:pt x="51" y="17"/>
                  <a:pt x="53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2" y="19"/>
                  <a:pt x="0" y="22"/>
                  <a:pt x="0" y="24"/>
                </a:cubicBezTo>
                <a:cubicBezTo>
                  <a:pt x="0" y="27"/>
                  <a:pt x="2" y="29"/>
                  <a:pt x="5" y="29"/>
                </a:cubicBezTo>
                <a:cubicBezTo>
                  <a:pt x="9" y="29"/>
                  <a:pt x="9" y="29"/>
                  <a:pt x="9" y="29"/>
                </a:cubicBezTo>
                <a:cubicBezTo>
                  <a:pt x="9" y="105"/>
                  <a:pt x="9" y="105"/>
                  <a:pt x="9" y="105"/>
                </a:cubicBezTo>
                <a:cubicBezTo>
                  <a:pt x="5" y="105"/>
                  <a:pt x="5" y="105"/>
                  <a:pt x="5" y="105"/>
                </a:cubicBezTo>
                <a:cubicBezTo>
                  <a:pt x="2" y="105"/>
                  <a:pt x="0" y="107"/>
                  <a:pt x="0" y="110"/>
                </a:cubicBezTo>
                <a:cubicBezTo>
                  <a:pt x="0" y="113"/>
                  <a:pt x="2" y="115"/>
                  <a:pt x="5" y="115"/>
                </a:cubicBezTo>
                <a:cubicBezTo>
                  <a:pt x="122" y="115"/>
                  <a:pt x="122" y="115"/>
                  <a:pt x="122" y="115"/>
                </a:cubicBezTo>
                <a:cubicBezTo>
                  <a:pt x="124" y="115"/>
                  <a:pt x="126" y="113"/>
                  <a:pt x="126" y="110"/>
                </a:cubicBezTo>
                <a:cubicBezTo>
                  <a:pt x="126" y="107"/>
                  <a:pt x="124" y="105"/>
                  <a:pt x="122" y="105"/>
                </a:cubicBezTo>
                <a:close/>
                <a:moveTo>
                  <a:pt x="58" y="8"/>
                </a:moveTo>
                <a:cubicBezTo>
                  <a:pt x="58" y="8"/>
                  <a:pt x="58" y="8"/>
                  <a:pt x="58" y="8"/>
                </a:cubicBezTo>
                <a:cubicBezTo>
                  <a:pt x="60" y="6"/>
                  <a:pt x="61" y="6"/>
                  <a:pt x="63" y="6"/>
                </a:cubicBezTo>
                <a:cubicBezTo>
                  <a:pt x="65" y="6"/>
                  <a:pt x="67" y="6"/>
                  <a:pt x="68" y="8"/>
                </a:cubicBezTo>
                <a:cubicBezTo>
                  <a:pt x="69" y="9"/>
                  <a:pt x="70" y="11"/>
                  <a:pt x="70" y="13"/>
                </a:cubicBezTo>
                <a:cubicBezTo>
                  <a:pt x="70" y="14"/>
                  <a:pt x="69" y="16"/>
                  <a:pt x="68" y="17"/>
                </a:cubicBezTo>
                <a:cubicBezTo>
                  <a:pt x="67" y="19"/>
                  <a:pt x="65" y="19"/>
                  <a:pt x="63" y="19"/>
                </a:cubicBezTo>
                <a:cubicBezTo>
                  <a:pt x="63" y="19"/>
                  <a:pt x="63" y="19"/>
                  <a:pt x="63" y="19"/>
                </a:cubicBezTo>
                <a:cubicBezTo>
                  <a:pt x="61" y="19"/>
                  <a:pt x="60" y="19"/>
                  <a:pt x="58" y="17"/>
                </a:cubicBezTo>
                <a:cubicBezTo>
                  <a:pt x="57" y="16"/>
                  <a:pt x="56" y="14"/>
                  <a:pt x="56" y="13"/>
                </a:cubicBezTo>
                <a:cubicBezTo>
                  <a:pt x="56" y="11"/>
                  <a:pt x="57" y="9"/>
                  <a:pt x="58" y="8"/>
                </a:cubicBezTo>
                <a:close/>
                <a:moveTo>
                  <a:pt x="112" y="105"/>
                </a:moveTo>
                <a:cubicBezTo>
                  <a:pt x="112" y="105"/>
                  <a:pt x="112" y="105"/>
                  <a:pt x="112" y="105"/>
                </a:cubicBezTo>
                <a:cubicBezTo>
                  <a:pt x="14" y="105"/>
                  <a:pt x="14" y="105"/>
                  <a:pt x="14" y="105"/>
                </a:cubicBezTo>
                <a:cubicBezTo>
                  <a:pt x="14" y="29"/>
                  <a:pt x="14" y="29"/>
                  <a:pt x="14" y="29"/>
                </a:cubicBezTo>
                <a:cubicBezTo>
                  <a:pt x="112" y="29"/>
                  <a:pt x="112" y="29"/>
                  <a:pt x="112" y="29"/>
                </a:cubicBezTo>
                <a:cubicBezTo>
                  <a:pt x="112" y="105"/>
                  <a:pt x="112" y="105"/>
                  <a:pt x="112" y="105"/>
                </a:cubicBezTo>
                <a:close/>
                <a:moveTo>
                  <a:pt x="59" y="91"/>
                </a:moveTo>
                <a:cubicBezTo>
                  <a:pt x="59" y="91"/>
                  <a:pt x="59" y="91"/>
                  <a:pt x="59" y="91"/>
                </a:cubicBezTo>
                <a:cubicBezTo>
                  <a:pt x="63" y="91"/>
                  <a:pt x="67" y="90"/>
                  <a:pt x="71" y="89"/>
                </a:cubicBezTo>
                <a:cubicBezTo>
                  <a:pt x="71" y="88"/>
                  <a:pt x="71" y="88"/>
                  <a:pt x="71" y="88"/>
                </a:cubicBezTo>
                <a:cubicBezTo>
                  <a:pt x="74" y="87"/>
                  <a:pt x="77" y="84"/>
                  <a:pt x="79" y="80"/>
                </a:cubicBezTo>
                <a:cubicBezTo>
                  <a:pt x="79" y="80"/>
                  <a:pt x="79" y="80"/>
                  <a:pt x="79" y="80"/>
                </a:cubicBezTo>
                <a:cubicBezTo>
                  <a:pt x="80" y="79"/>
                  <a:pt x="79" y="77"/>
                  <a:pt x="78" y="76"/>
                </a:cubicBezTo>
                <a:cubicBezTo>
                  <a:pt x="62" y="67"/>
                  <a:pt x="62" y="67"/>
                  <a:pt x="62" y="67"/>
                </a:cubicBezTo>
                <a:cubicBezTo>
                  <a:pt x="62" y="50"/>
                  <a:pt x="62" y="50"/>
                  <a:pt x="62" y="50"/>
                </a:cubicBezTo>
                <a:cubicBezTo>
                  <a:pt x="62" y="48"/>
                  <a:pt x="61" y="47"/>
                  <a:pt x="59" y="47"/>
                </a:cubicBezTo>
                <a:cubicBezTo>
                  <a:pt x="53" y="47"/>
                  <a:pt x="48" y="49"/>
                  <a:pt x="44" y="53"/>
                </a:cubicBezTo>
                <a:cubicBezTo>
                  <a:pt x="40" y="57"/>
                  <a:pt x="37" y="63"/>
                  <a:pt x="37" y="69"/>
                </a:cubicBezTo>
                <a:cubicBezTo>
                  <a:pt x="37" y="75"/>
                  <a:pt x="40" y="81"/>
                  <a:pt x="44" y="85"/>
                </a:cubicBezTo>
                <a:cubicBezTo>
                  <a:pt x="48" y="89"/>
                  <a:pt x="53" y="91"/>
                  <a:pt x="59" y="91"/>
                </a:cubicBezTo>
                <a:close/>
                <a:moveTo>
                  <a:pt x="48" y="57"/>
                </a:moveTo>
                <a:cubicBezTo>
                  <a:pt x="48" y="57"/>
                  <a:pt x="48" y="57"/>
                  <a:pt x="48" y="57"/>
                </a:cubicBezTo>
                <a:cubicBezTo>
                  <a:pt x="50" y="55"/>
                  <a:pt x="53" y="53"/>
                  <a:pt x="57" y="53"/>
                </a:cubicBezTo>
                <a:cubicBezTo>
                  <a:pt x="57" y="69"/>
                  <a:pt x="57" y="69"/>
                  <a:pt x="57" y="69"/>
                </a:cubicBezTo>
                <a:cubicBezTo>
                  <a:pt x="57" y="70"/>
                  <a:pt x="57" y="71"/>
                  <a:pt x="58" y="72"/>
                </a:cubicBezTo>
                <a:cubicBezTo>
                  <a:pt x="72" y="80"/>
                  <a:pt x="72" y="80"/>
                  <a:pt x="72" y="80"/>
                </a:cubicBezTo>
                <a:cubicBezTo>
                  <a:pt x="71" y="81"/>
                  <a:pt x="69" y="82"/>
                  <a:pt x="68" y="83"/>
                </a:cubicBezTo>
                <a:cubicBezTo>
                  <a:pt x="68" y="84"/>
                  <a:pt x="68" y="84"/>
                  <a:pt x="68" y="84"/>
                </a:cubicBezTo>
                <a:cubicBezTo>
                  <a:pt x="65" y="85"/>
                  <a:pt x="62" y="86"/>
                  <a:pt x="59" y="86"/>
                </a:cubicBezTo>
                <a:cubicBezTo>
                  <a:pt x="55" y="86"/>
                  <a:pt x="51" y="84"/>
                  <a:pt x="48" y="81"/>
                </a:cubicBezTo>
                <a:cubicBezTo>
                  <a:pt x="45" y="78"/>
                  <a:pt x="43" y="74"/>
                  <a:pt x="43" y="69"/>
                </a:cubicBezTo>
                <a:cubicBezTo>
                  <a:pt x="43" y="64"/>
                  <a:pt x="45" y="60"/>
                  <a:pt x="48" y="5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976949" y="3940294"/>
            <a:ext cx="1118671" cy="597533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300" b="1">
                <a:solidFill>
                  <a:schemeClr val="accent3"/>
                </a:solidFill>
                <a:latin typeface="微软雅黑"/>
                <a:ea typeface="微软雅黑"/>
                <a:cs typeface="微软雅黑"/>
              </a:rPr>
              <a:t>02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040649" y="4617988"/>
            <a:ext cx="2991272" cy="1133563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素养（Shitsuke）：培养文明礼貌习惯，按规定行事，养成良好的工作习惯。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058609" y="2185067"/>
            <a:ext cx="2991272" cy="1133563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清洁（Seiketsu）：将整理、整顿、清扫实施的做法制度化、规范化，维持其成果。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963173" y="3964678"/>
            <a:ext cx="1075410" cy="597533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300" b="1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04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005242" y="4617988"/>
            <a:ext cx="2991272" cy="1133563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通过以上内容的持续实践和改善，可以确保6S管理的质量，提高企业的整体运营水平和竞争力。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005242" y="2185067"/>
            <a:ext cx="2991272" cy="1133563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安全（Safety）：贯彻安全生产制度，确保员工人身安全和企业财产安全。</a:t>
            </a:r>
            <a:endParaRPr lang="en-US" sz="1100"/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6S管理的基本内容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6S管理实施步骤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https://d.book118.com/865340042011011104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2024-09-13T17:20:45.094</cp:lastPrinted>
  <dcterms:created xsi:type="dcterms:W3CDTF">2024-09-13T09:20:45Z</dcterms:created>
  <dcterms:modified xsi:type="dcterms:W3CDTF">2024-09-13T09:20:46Z</dcterms:modified>
</cp:coreProperties>
</file>