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CAB81-6078-4804-B716-106E4E08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7F6A2-0E65-4614-837F-ED2B32CF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F77B0-355F-4F6B-A1EE-E8336FB7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A1F96-F346-4973-A1E5-3649835E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89E7B-58B3-4AF8-8D66-248FF8C9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89731-3AC6-4F67-AB56-56CA3ECAD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172D29-6BF9-4868-84A5-E1DE5F29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5A503-CAE5-41FB-AF4B-1491AD3D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2E4BD-C8A9-4739-88EC-2A496393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08629-3F08-4301-ACC7-F745CE3A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1DA6B-C661-4B94-B46D-2375CB531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0210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前列腺癌的病例分析报告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病例病理分析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病例治疗过程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病例恢复与随访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患者姓名：张先生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尿频、尿急、尿痛、夜尿增多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前列腺癌，骨转移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9" r="22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病情初步诊断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治疗方案选择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化疗方案：多西他赛+泼尼松方案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放疗方案：全盆腔放疗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手术方案：前列腺根治术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病例病理分析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该病例为腺癌，是前列腺癌中最常见的类型，占95%以上。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根据Gleason分级，该病例为7级，属于中高级别，恶性程度较高。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肿瘤类型与分级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局部扩散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癌细胞已侵犯前列腺包膜外，并累及周边组织。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淋巴结转移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在盆腔淋巴结中发现了癌细胞转移。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远处转移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未发现癌细胞转移到其他器官或组织。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癌细胞扩散情况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检测结果显示患者BRCA1/2基因无突变，排除了遗传性前列腺癌的可能性。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BRCA1/2基因突变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在TP53基因中发现突变，这可能与肿瘤的发生和发展有关。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TP53基因突变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基因检测结果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病例治疗过程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https://d.book118.com/865340210003011110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2024-09-15T01:38:15.623</cp:lastPrinted>
  <dcterms:created xsi:type="dcterms:W3CDTF">2024-09-14T17:38:15Z</dcterms:created>
  <dcterms:modified xsi:type="dcterms:W3CDTF">2024-09-14T17:38:17Z</dcterms:modified>
</cp:coreProperties>
</file>