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CF682-AC3A-4E8B-B759-24E70772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40B5B-0D28-4A3A-93D0-715CAFA45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41993-46FC-4BCC-A78C-FF17B4FFF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E661D-277A-41D1-B470-14377E64A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BCA184-4CC7-4FDE-92D4-DBD0EEF1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5B7980-7779-4EEF-8B15-83607BBBA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88FB0-73A8-4347-92CC-3A416FD4F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14EB3-89B0-4E47-AC53-4477DAEBD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8720D-939B-41FB-8196-3002B27D9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16578-5C2A-4F73-ABF0-91710CC68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8BB18-31F5-4625-BD02-45AAE547C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403333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加强食品安全管理确保产品质量的工作总结及计划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产品质量管理工作总结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食品安全与产品质量管理存在的问题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加强食品安全与产品质量管理的措施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食品安全直接关系到消费者的生命安全和身体健康，加强食品安全管理是保障公众健康的重要举措。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食品安全问题不仅影响消费者信心，还可能引发市场混乱，加强食品安全管理有助于维护市场秩序和公平竞争。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对于食品生产企业而言，提供安全、优质的食品有助于提升企业形象和品牌价值，从而获得更多市场份额和消费者信任。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食品安全法规执行情况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汇报企业在生产过程中遵守国家食品安全法规的情况，包括生产许可、原料采购、生产过程控制、产品检验等方面的合规性。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介绍企业建立的食品安全管理体系，包括组织结构、职责权限、规章制度、人员培训等方面的内容。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食品安全风险评估与监控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汇报企业对食品安全风险的评估情况，以及采取的监控措施和应对方案，确保及时发现并处理潜在的安全隐患。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食品安全事件处理与报告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介绍企业在发生食品安全事件时的处理流程和报告机制，以及事件处理结果和对相关责任人的处理情况。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阐述企业在未来一段时间内加强食品安全管理的计划和目标，包括改进生产工艺、提升检验能力、加强员工培训等方面的措施。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490" b="144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478" b="204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食品安全监管情况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监管体系建设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建立健全食品安全监管体系，包括制定完善的监管制度、设立专业的监管机构、配备充足的监管人员等。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监督检查实施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定期开展食品安全监督检查，对食品生产、加工、流通等各环节进行全面排查，确保食品安全。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风险监测与评估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建立食品安全风险监测和评估机制，及时发现并评估潜在风险，为采取有效措施提供依据。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加强食品安全法规的宣传普及工作，提高公众对食品安全的认知度和法律意识。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法规宣传普及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25" r="9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执法力度加强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企业自律引导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75" b="3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加大对违反食品安全法规行为的执法力度，严肃查处各类违法行为，形成有力震慑。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引导食品生产经营企业自觉遵守法律法规，建立完善的质量安全管理体系，提高产品质量安全水平。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食品安全法规执行情况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建立食品安全事件报告和调查处理机制，确保事件得到及时、准确报告和妥善处理。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事件报告与调查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加强食品安全信息公开工作，及时发布事件处理进展和结果，保障公众知情权。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信息公开与透明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对造成食品安全事件的单位和个人依法追究责任，加大惩处力度，形成有效的震慑力。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追责与惩处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食品安全事件处理情况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产品质量管理工作总结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加大对食品生产企业的监管力度，对违法违规行为进行严厉打击，有效遏制了食品安全问题的发生。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建立了完善的食品安全监管机制，包括定期巡查、抽样检验、风险评估等环节，确保产品质量安全可控。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信息公开透明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及时公布食品安全监管信息，接受社会监督，提高了监管的透明度和公信力。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583" r="8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083" r="8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产品质量监管情况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企业主体责任落实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强化企业主体责任，推动企业建立完善的质量管理体系，提高产品质量水平。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监督检查加强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加强对企业执行质量标准的监督检查，对不符合标准的产品进行下架、召回等处理，保障消费者权益。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质量标准体系建立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制定了严格的食品安全质量标准体系，确保产品从原料到成品全过程符合标准要求。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产品质量标准执行情况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及时公开问题产品处理情况，加强与消费者、媒体等各方面的沟通，消除不良影响。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应急处理机制建立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建立了快速响应的食品安全应急处理机制，对突发的食品安全事件进行及时处置，防止事态扩大。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问题产品追溯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对问题产品进行追溯调查，查明原因并采取有效措施，防止类似问题再次发生。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产品质量事件处理情况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食品安全与产品质量管理存在的问题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https://d.book118.com/865340333313011040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2024-09-01T04:00:58.115</cp:lastPrinted>
  <dcterms:created xsi:type="dcterms:W3CDTF">2024-08-31T20:00:58Z</dcterms:created>
  <dcterms:modified xsi:type="dcterms:W3CDTF">2024-08-31T20:01:00Z</dcterms:modified>
</cp:coreProperties>
</file>