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37511-6C0F-40E1-9532-7F58E5B6C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4BDAC-8AF4-4162-A986-E51A30896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1C149-0502-4F7E-A463-908E9D7B6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052E6-22D0-4A97-BC1C-B24E2F9CA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F6BCDB-5D81-47B9-BD62-A85CA14B2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21337F-A24E-445D-97F0-577159AFA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2CCDD-65A6-4F2E-A7C1-7E020E823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BC494-B483-4ACD-A02A-A153394D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6F7BD5-97EA-46FA-B3BB-4A45EECC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0B6FD-2A0D-4E2A-A04F-6A3A3406E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66965-8297-4A54-BA79-49C957E42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1124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天体物理小知识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天体物理基本概念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天体运行规律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宇宙中的天体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天体物理现象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353" b="1135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天体物理是一门研究宇宙中各种天体的物理特性和演化过程的学科。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天体物理是物理学的一个分支，主要研究宇宙中各种天体的物理特性和演化过程，包括恒星、行星、星系、星云、黑洞等。它涉及到天文学、物理学、化学等多个领域的知识。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天体物理的定义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天体物理的研究范围包括天体的结构、组成、演化过程、相互作用以及宇宙的起源和演化等。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天体物理的研究范围非常广泛，包括恒星的形成和演化、行星和卫星的物理特性、星系的结构和演化、宇宙射线、黑洞和暗物质等。这些研究有助于我们深入了解宇宙的起源和演化，以及天体的形成和演化过程。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天体物理的研究范围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天体物理对于人类认识宇宙、探索自然规律以及推动科学技术发展具有重要意义。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天体物理的研究不仅有助于我们深入了解宇宙的起源和演化，还有助于我们探索自然规律和推动科学技术的发展。同时，天体物理的研究也涉及到人类文明的未来发展，例如太空探索和宇宙资源的利用等。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天体物理的重要性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天体运行规律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地球自转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地球围绕自己的轴线旋转，周期为24小时，形成了昼夜交替的现象。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地球公转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地球沿着一个椭圆轨道绕太阳旋转，周期为一年，形成了四季的变化。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月球运动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月球围绕地球旋转，周期为27.3天，对地球产生了潮汐力的影响。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天体的运动规律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行星轨道遵循开普勒第一定律（椭圆轨道）和第二定律（面积定律），第三定律则给出了行星轨道与公转周期之间的关系。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开普勒定律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为了描述天体的轨道，需要知道其偏心率、近地点幅角、倾角、升交点赤经、近地点幅角、真近点角等参数。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轨道参数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描述了星系红移和距离之间的关系，是测量遥远天体距离的重要工具。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哈勃定律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天体的轨道计算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恒星演化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恒星从形成、主序阶段、演化到红巨星、白矮星、中子星或黑洞的过程。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行星演化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行星从形成、稳定期到衰亡的过程，包括其轨道、质量、大气和地质特征的变化。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星系演化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星系从形成、演化到合并的过程，涉及到星系内的恒星形成、星系间的相互作用等现象。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天体的生命周期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宇宙中的天体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https://d.book118.com/865341124243011040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2024-08-31T23:35:47.143</cp:lastPrinted>
  <dcterms:created xsi:type="dcterms:W3CDTF">2024-08-31T15:35:47Z</dcterms:created>
  <dcterms:modified xsi:type="dcterms:W3CDTF">2024-08-31T15:35:49Z</dcterms:modified>
</cp:coreProperties>
</file>