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8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29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2FDC9-42A5-48EC-8628-2775193D1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5CA58-AC4E-4E76-AA5E-EAC37F9B1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F3618-B6E4-48BB-B09F-AD8A336C3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4F665-5774-43FC-BC16-496F6C64F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D5B9C4-4CAE-4C58-9FD3-F247F9117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584002-F4D1-4F98-A959-5738C603F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1A9A03-B073-448C-8EE2-3504597D0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E0115-B61D-49CD-BEEC-0D426A644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BF3A9-DBD6-4E06-BF37-90F872E92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4AD16-7341-4EEE-B389-514503B13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F7FCF-CD48-4DBB-BD6D-ABC45F256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817" r:id="rId2"/>
    <p:sldLayoutId id="2147490818" r:id="rId3"/>
    <p:sldLayoutId id="2147490819" r:id="rId4"/>
    <p:sldLayoutId id="2147490820" r:id="rId5"/>
    <p:sldLayoutId id="2147490821" r:id="rId6"/>
    <p:sldLayoutId id="2147490822" r:id="rId7"/>
    <p:sldLayoutId id="2147490823" r:id="rId8"/>
    <p:sldLayoutId id="2147490824" r:id="rId9"/>
    <p:sldLayoutId id="2147490825" r:id="rId10"/>
    <p:sldLayoutId id="21474908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4113420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酒店新员工入职礼仪培训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酒店礼仪概述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酒店员工形象管理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酒店服务礼仪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酒店沟通技巧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酒店员工素养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酒店礼仪概述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礼仪的定义与重要性</a:t>
            </a:r>
            <a:endParaRPr lang="zh-CN" altLang="en-US"/>
          </a:p>
        </p:txBody>
      </p:sp>
      <p:sp>
        <p:nvSpPr>
          <p:cNvPr id="104890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礼仪是酒店服务中的重要组成部分，是展现酒店形象和员工素质的关键。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礼仪的定义包括礼貌、礼节和仪式，是人际交往中的一种行为规范。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在酒店行业中，礼仪的重要性体现在提升客户体验、增强员工之间的沟通与合作、塑造酒店形象等方面。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良好的礼仪能够让客户感受到酒店的优质服务和专业素养，提高客户满意度和忠诚度。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酒店礼仪的基本原则</a:t>
            </a:r>
            <a:endParaRPr lang="zh-CN" altLang="en-US"/>
          </a:p>
        </p:txBody>
      </p:sp>
      <p:sp>
        <p:nvSpPr>
          <p:cNvPr id="104896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热情：热情周到，让客人感受到家的温暖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尊重：尊重客人和同事，不失礼貌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规范：遵守酒店规定，保持专业形象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细节：注重细节，提升服务质量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https://d.book118.com/865341134202011112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微软雅黑</vt:lpstr>
      <vt:lpstr>Calibri Light</vt:lpstr>
      <vt:lpstr>Office Theme</vt:lpstr>
      <vt:lpstr>酒店新员工入职礼仪培训</vt:lpstr>
      <vt:lpstr>目录</vt:lpstr>
      <vt:lpstr>添加章节标题</vt:lpstr>
      <vt:lpstr>酒店礼仪概述</vt:lpstr>
      <vt:lpstr>礼仪的定义与重要性</vt:lpstr>
      <vt:lpstr>酒店礼仪的基本原则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2024-09-18T23:18:29.701</cp:lastPrinted>
  <dcterms:created xsi:type="dcterms:W3CDTF">2024-09-18T15:18:29Z</dcterms:created>
  <dcterms:modified xsi:type="dcterms:W3CDTF">2024-09-18T15:18:31Z</dcterms:modified>
</cp:coreProperties>
</file>