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74833-BEB5-4024-9779-17533B50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97189-27CF-4800-BCD4-E119C8A62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EC134-97B9-43D2-AC79-23087ACE3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0C84B-BBF3-4E6C-8DDC-02DF3ADC5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1B7B4E-743F-4992-A465-8C7B8895A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126C1D-D9A1-4A2F-A2A2-54AF5881A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807408-C2DC-47DB-94D7-AEA415B98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B192DB-6BF5-4AFE-884A-FF1221FA8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B720C-00A4-40DF-85E7-2F03873F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1914A8-1F93-4A72-9404-F85A16A6D0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0E538-C661-4358-9747-45C3E5C5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432110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目检鱼病的方法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2023-12-05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鱼体外观检查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鱼鳃检查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鱼眼检查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鱼鳍检查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鱼鳞检查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鱼体内部检查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鱼体外观检查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观察鱼体表是否出现溃烂、出血、红肿等异常症状。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注意观察鱼体表是否有寄生虫，如白点、锚头蚤等。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观察鱼是否出现瘦弱、鳍条残缺、鳞片脱落等营养不足的症状。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722" r="10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观察鱼体表状态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检查鱼鳍是否完整，有无裂痕或缺失。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观察鱼鳍是否出现腐烂、红肿或赘生物等异常症状。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注意检查鱼鳍是否有寄生虫寄生，如三代虫、小瓜虫等。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检查鱼鳍状态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注意检查鱼鳞表面是否有寄生虫寄生，如指环虫、三代虫等。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观察鱼鳞是否出现红肿、出血、溃烂等异常症状。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892" b="8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观察鱼鳞是否完整，有无脱落现象。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检查鱼鳞状态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鱼鳃检查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鱼鳃的颜色应该呈鲜红色或暗红色，这是鱼类呼吸过程中氧气充足的表现。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正常颜色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如果鱼鳃的颜色出现发黑、发黄或者白化，这可能是由于缺氧、中毒或者寄生虫感染等原因引起的。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异常颜色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观察鱼鳃颜色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18" b="56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鱼鳃应该有一定的节奏和频率，运动协调且无异常抖动。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如果鱼鳃运动不协调或者异常抖动，可能是由于缺氧、中毒或者神经受损等原因引起的。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检查鱼鳃运动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异常运动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正常运动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鱼鳃上应该没有寄生虫附着，或者只有少量透明、无色的粘液。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正常状态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如果鱼鳃上有大量寄生虫附着，或者有大量黄色、绿色等异常颜色的粘液，可能是由于寄生虫感染或者细菌感染等原因引起的。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异常状态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检查鱼鳃上是否有寄生虫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鱼眼检查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浑浊程度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观察鱼眼是否浑浊，以及浑浊程度，这可能是由于感染、炎症、寄生虫等引起的。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变化趋势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注意鱼眼浑浊的变化趋势，如是否逐渐加重或减轻，这有助于判断病情的发展。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00" r="2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检查鱼眼是否浑浊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分泌物数量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观察鱼眼周围是否有异常分泌物，以及分泌物的数量和颜色。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分泌物性质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注意分泌物的性质，如是否为脓性、浆液性等，这有助于判断感染的性质。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检查鱼眼是否有异常分泌物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https://d.book118.com/865343211043011040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2024-08-31T03:55:00.818</cp:lastPrinted>
  <dcterms:created xsi:type="dcterms:W3CDTF">2024-08-30T19:55:00Z</dcterms:created>
  <dcterms:modified xsi:type="dcterms:W3CDTF">2024-08-30T19:55:02Z</dcterms:modified>
</cp:coreProperties>
</file>